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7" r:id="rId1"/>
  </p:sldMasterIdLst>
  <p:sldIdLst>
    <p:sldId id="256" r:id="rId2"/>
    <p:sldId id="257" r:id="rId3"/>
    <p:sldId id="258" r:id="rId4"/>
    <p:sldId id="259" r:id="rId5"/>
    <p:sldId id="260" r:id="rId6"/>
    <p:sldId id="269" r:id="rId7"/>
    <p:sldId id="270" r:id="rId8"/>
    <p:sldId id="268" r:id="rId9"/>
    <p:sldId id="267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25FEE14-9CC3-4443-8AB8-B5091C4B93EA}" v="450" dt="2023-12-08T18:32:26.851"/>
    <p1510:client id="{D44A8793-9E19-8DC7-5311-1939B4CA1F22}" v="352" dt="2023-12-09T03:23:26.47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BC53397-7240-4CB8-A4D7-0B1D3754E8F2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1BABB283-81E0-45D9-B408-C6ECDDD4AC19}">
      <dgm:prSet/>
      <dgm:spPr/>
      <dgm:t>
        <a:bodyPr/>
        <a:lstStyle/>
        <a:p>
          <a:r>
            <a:rPr lang="en-US"/>
            <a:t>Application Description – N.F</a:t>
          </a:r>
        </a:p>
      </dgm:t>
    </dgm:pt>
    <dgm:pt modelId="{9F903220-C120-46FF-AB22-0D9D62F25EDB}" type="parTrans" cxnId="{D38E43A8-517F-44B4-9EB7-366C0C1BA6E1}">
      <dgm:prSet/>
      <dgm:spPr/>
      <dgm:t>
        <a:bodyPr/>
        <a:lstStyle/>
        <a:p>
          <a:endParaRPr lang="en-US"/>
        </a:p>
      </dgm:t>
    </dgm:pt>
    <dgm:pt modelId="{6818ADE3-CC46-468A-A445-23A8E6DFFADA}" type="sibTrans" cxnId="{D38E43A8-517F-44B4-9EB7-366C0C1BA6E1}">
      <dgm:prSet/>
      <dgm:spPr/>
      <dgm:t>
        <a:bodyPr/>
        <a:lstStyle/>
        <a:p>
          <a:endParaRPr lang="en-US"/>
        </a:p>
      </dgm:t>
    </dgm:pt>
    <dgm:pt modelId="{D2C2BEC2-6F36-47EE-9234-6E2708047388}">
      <dgm:prSet/>
      <dgm:spPr/>
      <dgm:t>
        <a:bodyPr/>
        <a:lstStyle/>
        <a:p>
          <a:r>
            <a:rPr lang="en-US"/>
            <a:t>Data Schema/ Logical design – N.F</a:t>
          </a:r>
        </a:p>
      </dgm:t>
    </dgm:pt>
    <dgm:pt modelId="{01EF9BC5-DB5F-4DCA-9D04-8F60F99187E5}" type="parTrans" cxnId="{FDBF147E-E418-4F22-A165-06F21B414ED9}">
      <dgm:prSet/>
      <dgm:spPr/>
      <dgm:t>
        <a:bodyPr/>
        <a:lstStyle/>
        <a:p>
          <a:endParaRPr lang="en-US"/>
        </a:p>
      </dgm:t>
    </dgm:pt>
    <dgm:pt modelId="{5BA51DDD-4783-4703-ABC2-C446F2CF40CA}" type="sibTrans" cxnId="{FDBF147E-E418-4F22-A165-06F21B414ED9}">
      <dgm:prSet/>
      <dgm:spPr/>
      <dgm:t>
        <a:bodyPr/>
        <a:lstStyle/>
        <a:p>
          <a:endParaRPr lang="en-US"/>
        </a:p>
      </dgm:t>
    </dgm:pt>
    <dgm:pt modelId="{C99B364F-0CA2-40BE-B767-62CCFF5EB4E8}">
      <dgm:prSet/>
      <dgm:spPr/>
      <dgm:t>
        <a:bodyPr/>
        <a:lstStyle/>
        <a:p>
          <a:r>
            <a:rPr lang="en-US"/>
            <a:t>CRUD Demonstrations – H.U</a:t>
          </a:r>
        </a:p>
      </dgm:t>
    </dgm:pt>
    <dgm:pt modelId="{077CBF8B-07D3-43D5-BEF1-06F1180E002F}" type="parTrans" cxnId="{1A46B638-26AB-41BD-B804-772802ACF792}">
      <dgm:prSet/>
      <dgm:spPr/>
      <dgm:t>
        <a:bodyPr/>
        <a:lstStyle/>
        <a:p>
          <a:endParaRPr lang="en-US"/>
        </a:p>
      </dgm:t>
    </dgm:pt>
    <dgm:pt modelId="{14ED917F-9866-4F99-866A-FCE7609305A2}" type="sibTrans" cxnId="{1A46B638-26AB-41BD-B804-772802ACF792}">
      <dgm:prSet/>
      <dgm:spPr/>
      <dgm:t>
        <a:bodyPr/>
        <a:lstStyle/>
        <a:p>
          <a:endParaRPr lang="en-US"/>
        </a:p>
      </dgm:t>
    </dgm:pt>
    <dgm:pt modelId="{94BC8A9E-D429-4B47-B956-8B943DAFD139}">
      <dgm:prSet/>
      <dgm:spPr/>
      <dgm:t>
        <a:bodyPr/>
        <a:lstStyle/>
        <a:p>
          <a:r>
            <a:rPr lang="en-US"/>
            <a:t>C – Create a User </a:t>
          </a:r>
        </a:p>
      </dgm:t>
    </dgm:pt>
    <dgm:pt modelId="{37122B74-9531-493A-94ED-9908964C1FCD}" type="parTrans" cxnId="{51A0CB22-AE4B-4A9C-9A72-AAD0FC174BAE}">
      <dgm:prSet/>
      <dgm:spPr/>
      <dgm:t>
        <a:bodyPr/>
        <a:lstStyle/>
        <a:p>
          <a:endParaRPr lang="en-US"/>
        </a:p>
      </dgm:t>
    </dgm:pt>
    <dgm:pt modelId="{C0EE7637-0456-4C04-912E-4D7191C8053F}" type="sibTrans" cxnId="{51A0CB22-AE4B-4A9C-9A72-AAD0FC174BAE}">
      <dgm:prSet/>
      <dgm:spPr/>
      <dgm:t>
        <a:bodyPr/>
        <a:lstStyle/>
        <a:p>
          <a:endParaRPr lang="en-US"/>
        </a:p>
      </dgm:t>
    </dgm:pt>
    <dgm:pt modelId="{DFEFB562-EDE1-4B7A-ACD7-8576EB7D3C59}">
      <dgm:prSet/>
      <dgm:spPr/>
      <dgm:t>
        <a:bodyPr/>
        <a:lstStyle/>
        <a:p>
          <a:r>
            <a:rPr lang="en-US"/>
            <a:t>R – Read a Message</a:t>
          </a:r>
        </a:p>
      </dgm:t>
    </dgm:pt>
    <dgm:pt modelId="{2DFC16C1-9338-45BE-8327-724E45DDADDB}" type="parTrans" cxnId="{A85C10EF-45E5-4255-89E2-AA7839A43673}">
      <dgm:prSet/>
      <dgm:spPr/>
      <dgm:t>
        <a:bodyPr/>
        <a:lstStyle/>
        <a:p>
          <a:endParaRPr lang="en-US"/>
        </a:p>
      </dgm:t>
    </dgm:pt>
    <dgm:pt modelId="{6CDA4D30-56CD-43D2-B08B-68D7523B962F}" type="sibTrans" cxnId="{A85C10EF-45E5-4255-89E2-AA7839A43673}">
      <dgm:prSet/>
      <dgm:spPr/>
      <dgm:t>
        <a:bodyPr/>
        <a:lstStyle/>
        <a:p>
          <a:endParaRPr lang="en-US"/>
        </a:p>
      </dgm:t>
    </dgm:pt>
    <dgm:pt modelId="{686FFEE5-29B3-4AD9-B291-D4BA73D84A24}">
      <dgm:prSet/>
      <dgm:spPr/>
      <dgm:t>
        <a:bodyPr/>
        <a:lstStyle/>
        <a:p>
          <a:r>
            <a:rPr lang="en-US"/>
            <a:t>U – Update a User Profile</a:t>
          </a:r>
        </a:p>
      </dgm:t>
    </dgm:pt>
    <dgm:pt modelId="{9103B456-BB7D-4225-B4DD-1AB4896E1FFE}" type="parTrans" cxnId="{9E7252EF-8FC0-458B-82A3-3BA97D896DF2}">
      <dgm:prSet/>
      <dgm:spPr/>
      <dgm:t>
        <a:bodyPr/>
        <a:lstStyle/>
        <a:p>
          <a:endParaRPr lang="en-US"/>
        </a:p>
      </dgm:t>
    </dgm:pt>
    <dgm:pt modelId="{15B959DC-5799-4167-8DAE-AE1DE0DE2AC1}" type="sibTrans" cxnId="{9E7252EF-8FC0-458B-82A3-3BA97D896DF2}">
      <dgm:prSet/>
      <dgm:spPr/>
      <dgm:t>
        <a:bodyPr/>
        <a:lstStyle/>
        <a:p>
          <a:endParaRPr lang="en-US"/>
        </a:p>
      </dgm:t>
    </dgm:pt>
    <dgm:pt modelId="{C8E8DB5B-5E5A-4A41-B312-A32FC6998255}">
      <dgm:prSet/>
      <dgm:spPr/>
      <dgm:t>
        <a:bodyPr/>
        <a:lstStyle/>
        <a:p>
          <a:r>
            <a:rPr lang="en-US"/>
            <a:t>D – Delete a Like</a:t>
          </a:r>
        </a:p>
      </dgm:t>
    </dgm:pt>
    <dgm:pt modelId="{CE19B62B-F391-4D0B-AA5E-9DCC29B18011}" type="parTrans" cxnId="{94B5E7BF-0889-451F-9A67-5000E95E0F83}">
      <dgm:prSet/>
      <dgm:spPr/>
      <dgm:t>
        <a:bodyPr/>
        <a:lstStyle/>
        <a:p>
          <a:endParaRPr lang="en-US"/>
        </a:p>
      </dgm:t>
    </dgm:pt>
    <dgm:pt modelId="{0A31C962-AE17-49C3-BD36-645A69B6B5FC}" type="sibTrans" cxnId="{94B5E7BF-0889-451F-9A67-5000E95E0F83}">
      <dgm:prSet/>
      <dgm:spPr/>
      <dgm:t>
        <a:bodyPr/>
        <a:lstStyle/>
        <a:p>
          <a:endParaRPr lang="en-US"/>
        </a:p>
      </dgm:t>
    </dgm:pt>
    <dgm:pt modelId="{A20CB1D2-6BC7-47FD-996B-CFB99EC38691}" type="pres">
      <dgm:prSet presAssocID="{1BC53397-7240-4CB8-A4D7-0B1D3754E8F2}" presName="linear" presStyleCnt="0">
        <dgm:presLayoutVars>
          <dgm:animLvl val="lvl"/>
          <dgm:resizeHandles val="exact"/>
        </dgm:presLayoutVars>
      </dgm:prSet>
      <dgm:spPr/>
    </dgm:pt>
    <dgm:pt modelId="{465B7AE5-ADE7-4302-8484-DE9F997EB909}" type="pres">
      <dgm:prSet presAssocID="{1BABB283-81E0-45D9-B408-C6ECDDD4AC19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1813E2C8-13B1-4BED-88B3-3329833139D2}" type="pres">
      <dgm:prSet presAssocID="{6818ADE3-CC46-468A-A445-23A8E6DFFADA}" presName="spacer" presStyleCnt="0"/>
      <dgm:spPr/>
    </dgm:pt>
    <dgm:pt modelId="{D9B39220-C6B3-412C-9D07-23314E9FC6F7}" type="pres">
      <dgm:prSet presAssocID="{D2C2BEC2-6F36-47EE-9234-6E2708047388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F6A01600-9EFC-46D2-ADF7-23FCC797888A}" type="pres">
      <dgm:prSet presAssocID="{5BA51DDD-4783-4703-ABC2-C446F2CF40CA}" presName="spacer" presStyleCnt="0"/>
      <dgm:spPr/>
    </dgm:pt>
    <dgm:pt modelId="{1EBA4E97-3B59-4A23-B26F-13834F07C998}" type="pres">
      <dgm:prSet presAssocID="{C99B364F-0CA2-40BE-B767-62CCFF5EB4E8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272F9FB0-3370-49E5-8445-306BBDD2C390}" type="pres">
      <dgm:prSet presAssocID="{C99B364F-0CA2-40BE-B767-62CCFF5EB4E8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36136314-F2D8-4A37-9FC5-D9AF3AEEC7F2}" type="presOf" srcId="{C8E8DB5B-5E5A-4A41-B312-A32FC6998255}" destId="{272F9FB0-3370-49E5-8445-306BBDD2C390}" srcOrd="0" destOrd="3" presId="urn:microsoft.com/office/officeart/2005/8/layout/vList2"/>
    <dgm:cxn modelId="{51A0CB22-AE4B-4A9C-9A72-AAD0FC174BAE}" srcId="{C99B364F-0CA2-40BE-B767-62CCFF5EB4E8}" destId="{94BC8A9E-D429-4B47-B956-8B943DAFD139}" srcOrd="0" destOrd="0" parTransId="{37122B74-9531-493A-94ED-9908964C1FCD}" sibTransId="{C0EE7637-0456-4C04-912E-4D7191C8053F}"/>
    <dgm:cxn modelId="{1A46B638-26AB-41BD-B804-772802ACF792}" srcId="{1BC53397-7240-4CB8-A4D7-0B1D3754E8F2}" destId="{C99B364F-0CA2-40BE-B767-62CCFF5EB4E8}" srcOrd="2" destOrd="0" parTransId="{077CBF8B-07D3-43D5-BEF1-06F1180E002F}" sibTransId="{14ED917F-9866-4F99-866A-FCE7609305A2}"/>
    <dgm:cxn modelId="{EA139C7C-62C9-4909-B492-1563760E21ED}" type="presOf" srcId="{C99B364F-0CA2-40BE-B767-62CCFF5EB4E8}" destId="{1EBA4E97-3B59-4A23-B26F-13834F07C998}" srcOrd="0" destOrd="0" presId="urn:microsoft.com/office/officeart/2005/8/layout/vList2"/>
    <dgm:cxn modelId="{FDBF147E-E418-4F22-A165-06F21B414ED9}" srcId="{1BC53397-7240-4CB8-A4D7-0B1D3754E8F2}" destId="{D2C2BEC2-6F36-47EE-9234-6E2708047388}" srcOrd="1" destOrd="0" parTransId="{01EF9BC5-DB5F-4DCA-9D04-8F60F99187E5}" sibTransId="{5BA51DDD-4783-4703-ABC2-C446F2CF40CA}"/>
    <dgm:cxn modelId="{4F5DE58A-3E33-494F-B6D4-A1FAD7D1A774}" type="presOf" srcId="{94BC8A9E-D429-4B47-B956-8B943DAFD139}" destId="{272F9FB0-3370-49E5-8445-306BBDD2C390}" srcOrd="0" destOrd="0" presId="urn:microsoft.com/office/officeart/2005/8/layout/vList2"/>
    <dgm:cxn modelId="{7757438F-3272-455D-AF69-574F1A0BB4B3}" type="presOf" srcId="{1BC53397-7240-4CB8-A4D7-0B1D3754E8F2}" destId="{A20CB1D2-6BC7-47FD-996B-CFB99EC38691}" srcOrd="0" destOrd="0" presId="urn:microsoft.com/office/officeart/2005/8/layout/vList2"/>
    <dgm:cxn modelId="{D38E43A8-517F-44B4-9EB7-366C0C1BA6E1}" srcId="{1BC53397-7240-4CB8-A4D7-0B1D3754E8F2}" destId="{1BABB283-81E0-45D9-B408-C6ECDDD4AC19}" srcOrd="0" destOrd="0" parTransId="{9F903220-C120-46FF-AB22-0D9D62F25EDB}" sibTransId="{6818ADE3-CC46-468A-A445-23A8E6DFFADA}"/>
    <dgm:cxn modelId="{94B5E7BF-0889-451F-9A67-5000E95E0F83}" srcId="{C99B364F-0CA2-40BE-B767-62CCFF5EB4E8}" destId="{C8E8DB5B-5E5A-4A41-B312-A32FC6998255}" srcOrd="3" destOrd="0" parTransId="{CE19B62B-F391-4D0B-AA5E-9DCC29B18011}" sibTransId="{0A31C962-AE17-49C3-BD36-645A69B6B5FC}"/>
    <dgm:cxn modelId="{16E25CC4-6B4B-4E83-B666-B554623E174C}" type="presOf" srcId="{1BABB283-81E0-45D9-B408-C6ECDDD4AC19}" destId="{465B7AE5-ADE7-4302-8484-DE9F997EB909}" srcOrd="0" destOrd="0" presId="urn:microsoft.com/office/officeart/2005/8/layout/vList2"/>
    <dgm:cxn modelId="{346473D1-DDF1-4772-B88B-FA1F8D9956CB}" type="presOf" srcId="{DFEFB562-EDE1-4B7A-ACD7-8576EB7D3C59}" destId="{272F9FB0-3370-49E5-8445-306BBDD2C390}" srcOrd="0" destOrd="1" presId="urn:microsoft.com/office/officeart/2005/8/layout/vList2"/>
    <dgm:cxn modelId="{A85C10EF-45E5-4255-89E2-AA7839A43673}" srcId="{C99B364F-0CA2-40BE-B767-62CCFF5EB4E8}" destId="{DFEFB562-EDE1-4B7A-ACD7-8576EB7D3C59}" srcOrd="1" destOrd="0" parTransId="{2DFC16C1-9338-45BE-8327-724E45DDADDB}" sibTransId="{6CDA4D30-56CD-43D2-B08B-68D7523B962F}"/>
    <dgm:cxn modelId="{9E7252EF-8FC0-458B-82A3-3BA97D896DF2}" srcId="{C99B364F-0CA2-40BE-B767-62CCFF5EB4E8}" destId="{686FFEE5-29B3-4AD9-B291-D4BA73D84A24}" srcOrd="2" destOrd="0" parTransId="{9103B456-BB7D-4225-B4DD-1AB4896E1FFE}" sibTransId="{15B959DC-5799-4167-8DAE-AE1DE0DE2AC1}"/>
    <dgm:cxn modelId="{4ED04CF1-75D6-4247-96D8-EE2D6FAA8E49}" type="presOf" srcId="{686FFEE5-29B3-4AD9-B291-D4BA73D84A24}" destId="{272F9FB0-3370-49E5-8445-306BBDD2C390}" srcOrd="0" destOrd="2" presId="urn:microsoft.com/office/officeart/2005/8/layout/vList2"/>
    <dgm:cxn modelId="{21F443F3-5BE8-4664-88BD-935E3722054D}" type="presOf" srcId="{D2C2BEC2-6F36-47EE-9234-6E2708047388}" destId="{D9B39220-C6B3-412C-9D07-23314E9FC6F7}" srcOrd="0" destOrd="0" presId="urn:microsoft.com/office/officeart/2005/8/layout/vList2"/>
    <dgm:cxn modelId="{32516EBC-9E17-4088-9713-3C157AFBC568}" type="presParOf" srcId="{A20CB1D2-6BC7-47FD-996B-CFB99EC38691}" destId="{465B7AE5-ADE7-4302-8484-DE9F997EB909}" srcOrd="0" destOrd="0" presId="urn:microsoft.com/office/officeart/2005/8/layout/vList2"/>
    <dgm:cxn modelId="{B919C715-1CB7-4952-A024-869BA933E55A}" type="presParOf" srcId="{A20CB1D2-6BC7-47FD-996B-CFB99EC38691}" destId="{1813E2C8-13B1-4BED-88B3-3329833139D2}" srcOrd="1" destOrd="0" presId="urn:microsoft.com/office/officeart/2005/8/layout/vList2"/>
    <dgm:cxn modelId="{854C23E2-D95B-464C-823C-0AFAB84E763A}" type="presParOf" srcId="{A20CB1D2-6BC7-47FD-996B-CFB99EC38691}" destId="{D9B39220-C6B3-412C-9D07-23314E9FC6F7}" srcOrd="2" destOrd="0" presId="urn:microsoft.com/office/officeart/2005/8/layout/vList2"/>
    <dgm:cxn modelId="{A9A74FD4-75D7-4313-AE47-A6FEB03D5D85}" type="presParOf" srcId="{A20CB1D2-6BC7-47FD-996B-CFB99EC38691}" destId="{F6A01600-9EFC-46D2-ADF7-23FCC797888A}" srcOrd="3" destOrd="0" presId="urn:microsoft.com/office/officeart/2005/8/layout/vList2"/>
    <dgm:cxn modelId="{F63D4014-45DD-4D96-91FB-8998ADF96A95}" type="presParOf" srcId="{A20CB1D2-6BC7-47FD-996B-CFB99EC38691}" destId="{1EBA4E97-3B59-4A23-B26F-13834F07C998}" srcOrd="4" destOrd="0" presId="urn:microsoft.com/office/officeart/2005/8/layout/vList2"/>
    <dgm:cxn modelId="{48AC63D6-CC14-4988-A719-B9D4F0FACD06}" type="presParOf" srcId="{A20CB1D2-6BC7-47FD-996B-CFB99EC38691}" destId="{272F9FB0-3370-49E5-8445-306BBDD2C390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EFA735B-0F9D-4B14-AD6C-1A1A40B76875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DFD552B3-7B55-49ED-9ED3-AB3BA87B2732}">
      <dgm:prSet/>
      <dgm:spPr/>
      <dgm:t>
        <a:bodyPr/>
        <a:lstStyle/>
        <a:p>
          <a:r>
            <a:rPr lang="en-US" b="0" i="0"/>
            <a:t>Engaging social platform just for Northeastern students.</a:t>
          </a:r>
          <a:endParaRPr lang="en-US"/>
        </a:p>
      </dgm:t>
    </dgm:pt>
    <dgm:pt modelId="{CBA344C5-045F-4BDF-9FA6-FD8F66CC896E}" type="parTrans" cxnId="{C56E74DB-F3E3-44EE-B541-C820F20BF24D}">
      <dgm:prSet/>
      <dgm:spPr/>
      <dgm:t>
        <a:bodyPr/>
        <a:lstStyle/>
        <a:p>
          <a:endParaRPr lang="en-US"/>
        </a:p>
      </dgm:t>
    </dgm:pt>
    <dgm:pt modelId="{CE100CEA-97F7-49D1-853E-BEF789A74FA2}" type="sibTrans" cxnId="{C56E74DB-F3E3-44EE-B541-C820F20BF24D}">
      <dgm:prSet/>
      <dgm:spPr/>
      <dgm:t>
        <a:bodyPr/>
        <a:lstStyle/>
        <a:p>
          <a:endParaRPr lang="en-US"/>
        </a:p>
      </dgm:t>
    </dgm:pt>
    <dgm:pt modelId="{0E24E657-BF3C-4526-994D-D0B037272F0B}">
      <dgm:prSet/>
      <dgm:spPr/>
      <dgm:t>
        <a:bodyPr/>
        <a:lstStyle/>
        <a:p>
          <a:r>
            <a:rPr lang="en-US" b="0" i="0"/>
            <a:t>Students can post, message, join groups, etc.</a:t>
          </a:r>
          <a:endParaRPr lang="en-US"/>
        </a:p>
      </dgm:t>
    </dgm:pt>
    <dgm:pt modelId="{260C5CD2-95AD-4645-B204-6D3C72B54C06}" type="parTrans" cxnId="{B33E96F0-5CED-4A70-8EE7-AD3D32C02072}">
      <dgm:prSet/>
      <dgm:spPr/>
      <dgm:t>
        <a:bodyPr/>
        <a:lstStyle/>
        <a:p>
          <a:endParaRPr lang="en-US"/>
        </a:p>
      </dgm:t>
    </dgm:pt>
    <dgm:pt modelId="{FEDE0904-F7A6-44D7-A508-87B368D0F3B9}" type="sibTrans" cxnId="{B33E96F0-5CED-4A70-8EE7-AD3D32C02072}">
      <dgm:prSet/>
      <dgm:spPr/>
      <dgm:t>
        <a:bodyPr/>
        <a:lstStyle/>
        <a:p>
          <a:endParaRPr lang="en-US"/>
        </a:p>
      </dgm:t>
    </dgm:pt>
    <dgm:pt modelId="{D0D5605A-FC5C-491C-804D-1E630D18D097}">
      <dgm:prSet/>
      <dgm:spPr/>
      <dgm:t>
        <a:bodyPr/>
        <a:lstStyle/>
        <a:p>
          <a:r>
            <a:rPr lang="en-US" b="0" i="0"/>
            <a:t>NU gram will make it easier for students to stay informed about campus event.</a:t>
          </a:r>
          <a:endParaRPr lang="en-US"/>
        </a:p>
      </dgm:t>
    </dgm:pt>
    <dgm:pt modelId="{A3FEA7C4-50F4-4B06-A397-8350DE446B9D}" type="parTrans" cxnId="{0BA7F533-D164-431E-9966-761F707ED403}">
      <dgm:prSet/>
      <dgm:spPr/>
      <dgm:t>
        <a:bodyPr/>
        <a:lstStyle/>
        <a:p>
          <a:endParaRPr lang="en-US"/>
        </a:p>
      </dgm:t>
    </dgm:pt>
    <dgm:pt modelId="{DFED588A-45A3-4C1B-B5E1-EE04ED464865}" type="sibTrans" cxnId="{0BA7F533-D164-431E-9966-761F707ED403}">
      <dgm:prSet/>
      <dgm:spPr/>
      <dgm:t>
        <a:bodyPr/>
        <a:lstStyle/>
        <a:p>
          <a:endParaRPr lang="en-US"/>
        </a:p>
      </dgm:t>
    </dgm:pt>
    <dgm:pt modelId="{120461F3-9032-4165-8680-B5DB77F996BE}" type="pres">
      <dgm:prSet presAssocID="{EEFA735B-0F9D-4B14-AD6C-1A1A40B76875}" presName="root" presStyleCnt="0">
        <dgm:presLayoutVars>
          <dgm:dir/>
          <dgm:resizeHandles val="exact"/>
        </dgm:presLayoutVars>
      </dgm:prSet>
      <dgm:spPr/>
    </dgm:pt>
    <dgm:pt modelId="{E624E19A-B693-41FF-8895-EAAEA530BDE4}" type="pres">
      <dgm:prSet presAssocID="{DFD552B3-7B55-49ED-9ED3-AB3BA87B2732}" presName="compNode" presStyleCnt="0"/>
      <dgm:spPr/>
    </dgm:pt>
    <dgm:pt modelId="{EB287B6D-9F6F-4CC2-8E20-411AF0F8F1CF}" type="pres">
      <dgm:prSet presAssocID="{DFD552B3-7B55-49ED-9ED3-AB3BA87B2732}" presName="bgRect" presStyleLbl="bgShp" presStyleIdx="0" presStyleCnt="3"/>
      <dgm:spPr/>
    </dgm:pt>
    <dgm:pt modelId="{1BF3B426-B80E-4956-BB12-1CF0214A8A60}" type="pres">
      <dgm:prSet presAssocID="{DFD552B3-7B55-49ED-9ED3-AB3BA87B2732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ocial Network"/>
        </a:ext>
      </dgm:extLst>
    </dgm:pt>
    <dgm:pt modelId="{BE8D4757-3020-4FD0-ADA3-5DE896ED9BC6}" type="pres">
      <dgm:prSet presAssocID="{DFD552B3-7B55-49ED-9ED3-AB3BA87B2732}" presName="spaceRect" presStyleCnt="0"/>
      <dgm:spPr/>
    </dgm:pt>
    <dgm:pt modelId="{DC6FD3A7-D539-4E71-AFF6-F97B201D39FC}" type="pres">
      <dgm:prSet presAssocID="{DFD552B3-7B55-49ED-9ED3-AB3BA87B2732}" presName="parTx" presStyleLbl="revTx" presStyleIdx="0" presStyleCnt="3">
        <dgm:presLayoutVars>
          <dgm:chMax val="0"/>
          <dgm:chPref val="0"/>
        </dgm:presLayoutVars>
      </dgm:prSet>
      <dgm:spPr/>
    </dgm:pt>
    <dgm:pt modelId="{05697CF4-3CB0-4A09-A23E-933156482E4F}" type="pres">
      <dgm:prSet presAssocID="{CE100CEA-97F7-49D1-853E-BEF789A74FA2}" presName="sibTrans" presStyleCnt="0"/>
      <dgm:spPr/>
    </dgm:pt>
    <dgm:pt modelId="{5ECBAB9C-757A-41E3-9E08-06BD9707FD10}" type="pres">
      <dgm:prSet presAssocID="{0E24E657-BF3C-4526-994D-D0B037272F0B}" presName="compNode" presStyleCnt="0"/>
      <dgm:spPr/>
    </dgm:pt>
    <dgm:pt modelId="{6747646D-D31B-437E-8234-CFF4B786F601}" type="pres">
      <dgm:prSet presAssocID="{0E24E657-BF3C-4526-994D-D0B037272F0B}" presName="bgRect" presStyleLbl="bgShp" presStyleIdx="1" presStyleCnt="3"/>
      <dgm:spPr/>
    </dgm:pt>
    <dgm:pt modelId="{546F115F-01D1-4E5E-9101-7DF152E9F132}" type="pres">
      <dgm:prSet presAssocID="{0E24E657-BF3C-4526-994D-D0B037272F0B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rketing"/>
        </a:ext>
      </dgm:extLst>
    </dgm:pt>
    <dgm:pt modelId="{4EB27B02-9F4C-4798-8ED6-8A3B3F324671}" type="pres">
      <dgm:prSet presAssocID="{0E24E657-BF3C-4526-994D-D0B037272F0B}" presName="spaceRect" presStyleCnt="0"/>
      <dgm:spPr/>
    </dgm:pt>
    <dgm:pt modelId="{6E0A8BD5-DC2E-4CFA-9057-046A0805C17A}" type="pres">
      <dgm:prSet presAssocID="{0E24E657-BF3C-4526-994D-D0B037272F0B}" presName="parTx" presStyleLbl="revTx" presStyleIdx="1" presStyleCnt="3">
        <dgm:presLayoutVars>
          <dgm:chMax val="0"/>
          <dgm:chPref val="0"/>
        </dgm:presLayoutVars>
      </dgm:prSet>
      <dgm:spPr/>
    </dgm:pt>
    <dgm:pt modelId="{101964FF-D61B-43A6-ACF0-59599BB32C9B}" type="pres">
      <dgm:prSet presAssocID="{FEDE0904-F7A6-44D7-A508-87B368D0F3B9}" presName="sibTrans" presStyleCnt="0"/>
      <dgm:spPr/>
    </dgm:pt>
    <dgm:pt modelId="{82B5EC8D-AA0F-42E0-8B36-17587A39EC27}" type="pres">
      <dgm:prSet presAssocID="{D0D5605A-FC5C-491C-804D-1E630D18D097}" presName="compNode" presStyleCnt="0"/>
      <dgm:spPr/>
    </dgm:pt>
    <dgm:pt modelId="{BE17EC49-3FB0-4DBD-9DA0-3B8CC3EB9FE3}" type="pres">
      <dgm:prSet presAssocID="{D0D5605A-FC5C-491C-804D-1E630D18D097}" presName="bgRect" presStyleLbl="bgShp" presStyleIdx="2" presStyleCnt="3"/>
      <dgm:spPr/>
    </dgm:pt>
    <dgm:pt modelId="{819E5FA5-8687-4734-A4EE-941261874FFC}" type="pres">
      <dgm:prSet presAssocID="{D0D5605A-FC5C-491C-804D-1E630D18D097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choolhouse"/>
        </a:ext>
      </dgm:extLst>
    </dgm:pt>
    <dgm:pt modelId="{038905AC-A0BA-4E7F-B249-1AD003EFE64B}" type="pres">
      <dgm:prSet presAssocID="{D0D5605A-FC5C-491C-804D-1E630D18D097}" presName="spaceRect" presStyleCnt="0"/>
      <dgm:spPr/>
    </dgm:pt>
    <dgm:pt modelId="{858FE15F-51D7-46FF-96F4-FC22C3C66C83}" type="pres">
      <dgm:prSet presAssocID="{D0D5605A-FC5C-491C-804D-1E630D18D097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0BA7F533-D164-431E-9966-761F707ED403}" srcId="{EEFA735B-0F9D-4B14-AD6C-1A1A40B76875}" destId="{D0D5605A-FC5C-491C-804D-1E630D18D097}" srcOrd="2" destOrd="0" parTransId="{A3FEA7C4-50F4-4B06-A397-8350DE446B9D}" sibTransId="{DFED588A-45A3-4C1B-B5E1-EE04ED464865}"/>
    <dgm:cxn modelId="{C9EE534E-69F2-450E-89D0-CFBF96B7A252}" type="presOf" srcId="{D0D5605A-FC5C-491C-804D-1E630D18D097}" destId="{858FE15F-51D7-46FF-96F4-FC22C3C66C83}" srcOrd="0" destOrd="0" presId="urn:microsoft.com/office/officeart/2018/2/layout/IconVerticalSolidList"/>
    <dgm:cxn modelId="{1C9DB294-07DD-4D3C-8495-304C1359C0AF}" type="presOf" srcId="{EEFA735B-0F9D-4B14-AD6C-1A1A40B76875}" destId="{120461F3-9032-4165-8680-B5DB77F996BE}" srcOrd="0" destOrd="0" presId="urn:microsoft.com/office/officeart/2018/2/layout/IconVerticalSolidList"/>
    <dgm:cxn modelId="{B62EF69C-534C-453D-AF03-94C8CCDC1CCC}" type="presOf" srcId="{0E24E657-BF3C-4526-994D-D0B037272F0B}" destId="{6E0A8BD5-DC2E-4CFA-9057-046A0805C17A}" srcOrd="0" destOrd="0" presId="urn:microsoft.com/office/officeart/2018/2/layout/IconVerticalSolidList"/>
    <dgm:cxn modelId="{EF513AC6-3411-49D1-8251-42145D9EEA8C}" type="presOf" srcId="{DFD552B3-7B55-49ED-9ED3-AB3BA87B2732}" destId="{DC6FD3A7-D539-4E71-AFF6-F97B201D39FC}" srcOrd="0" destOrd="0" presId="urn:microsoft.com/office/officeart/2018/2/layout/IconVerticalSolidList"/>
    <dgm:cxn modelId="{C56E74DB-F3E3-44EE-B541-C820F20BF24D}" srcId="{EEFA735B-0F9D-4B14-AD6C-1A1A40B76875}" destId="{DFD552B3-7B55-49ED-9ED3-AB3BA87B2732}" srcOrd="0" destOrd="0" parTransId="{CBA344C5-045F-4BDF-9FA6-FD8F66CC896E}" sibTransId="{CE100CEA-97F7-49D1-853E-BEF789A74FA2}"/>
    <dgm:cxn modelId="{B33E96F0-5CED-4A70-8EE7-AD3D32C02072}" srcId="{EEFA735B-0F9D-4B14-AD6C-1A1A40B76875}" destId="{0E24E657-BF3C-4526-994D-D0B037272F0B}" srcOrd="1" destOrd="0" parTransId="{260C5CD2-95AD-4645-B204-6D3C72B54C06}" sibTransId="{FEDE0904-F7A6-44D7-A508-87B368D0F3B9}"/>
    <dgm:cxn modelId="{4912E942-7307-4CB3-AB35-111E83D7D06C}" type="presParOf" srcId="{120461F3-9032-4165-8680-B5DB77F996BE}" destId="{E624E19A-B693-41FF-8895-EAAEA530BDE4}" srcOrd="0" destOrd="0" presId="urn:microsoft.com/office/officeart/2018/2/layout/IconVerticalSolidList"/>
    <dgm:cxn modelId="{D5C7C78A-56AE-4ACD-8885-6AA485589C8F}" type="presParOf" srcId="{E624E19A-B693-41FF-8895-EAAEA530BDE4}" destId="{EB287B6D-9F6F-4CC2-8E20-411AF0F8F1CF}" srcOrd="0" destOrd="0" presId="urn:microsoft.com/office/officeart/2018/2/layout/IconVerticalSolidList"/>
    <dgm:cxn modelId="{8E529556-D047-4039-9B8B-8C377ED16047}" type="presParOf" srcId="{E624E19A-B693-41FF-8895-EAAEA530BDE4}" destId="{1BF3B426-B80E-4956-BB12-1CF0214A8A60}" srcOrd="1" destOrd="0" presId="urn:microsoft.com/office/officeart/2018/2/layout/IconVerticalSolidList"/>
    <dgm:cxn modelId="{63FC8575-960E-4A71-A808-307F20399AB1}" type="presParOf" srcId="{E624E19A-B693-41FF-8895-EAAEA530BDE4}" destId="{BE8D4757-3020-4FD0-ADA3-5DE896ED9BC6}" srcOrd="2" destOrd="0" presId="urn:microsoft.com/office/officeart/2018/2/layout/IconVerticalSolidList"/>
    <dgm:cxn modelId="{90A50C94-724C-4ABF-8777-AB006C5ED7A6}" type="presParOf" srcId="{E624E19A-B693-41FF-8895-EAAEA530BDE4}" destId="{DC6FD3A7-D539-4E71-AFF6-F97B201D39FC}" srcOrd="3" destOrd="0" presId="urn:microsoft.com/office/officeart/2018/2/layout/IconVerticalSolidList"/>
    <dgm:cxn modelId="{CBDA1A48-864A-4931-9A24-65096F45C74F}" type="presParOf" srcId="{120461F3-9032-4165-8680-B5DB77F996BE}" destId="{05697CF4-3CB0-4A09-A23E-933156482E4F}" srcOrd="1" destOrd="0" presId="urn:microsoft.com/office/officeart/2018/2/layout/IconVerticalSolidList"/>
    <dgm:cxn modelId="{2365B84D-244C-4B37-86B5-6C001F184E8D}" type="presParOf" srcId="{120461F3-9032-4165-8680-B5DB77F996BE}" destId="{5ECBAB9C-757A-41E3-9E08-06BD9707FD10}" srcOrd="2" destOrd="0" presId="urn:microsoft.com/office/officeart/2018/2/layout/IconVerticalSolidList"/>
    <dgm:cxn modelId="{C01DFAAC-AD0F-4FC8-AF61-E0CDAA9B3F55}" type="presParOf" srcId="{5ECBAB9C-757A-41E3-9E08-06BD9707FD10}" destId="{6747646D-D31B-437E-8234-CFF4B786F601}" srcOrd="0" destOrd="0" presId="urn:microsoft.com/office/officeart/2018/2/layout/IconVerticalSolidList"/>
    <dgm:cxn modelId="{3E427FEE-C32D-4CDD-9E0E-BA6253C5D37F}" type="presParOf" srcId="{5ECBAB9C-757A-41E3-9E08-06BD9707FD10}" destId="{546F115F-01D1-4E5E-9101-7DF152E9F132}" srcOrd="1" destOrd="0" presId="urn:microsoft.com/office/officeart/2018/2/layout/IconVerticalSolidList"/>
    <dgm:cxn modelId="{1B1AAE12-A7D0-4E70-A6BC-5D5E4CCF0EDD}" type="presParOf" srcId="{5ECBAB9C-757A-41E3-9E08-06BD9707FD10}" destId="{4EB27B02-9F4C-4798-8ED6-8A3B3F324671}" srcOrd="2" destOrd="0" presId="urn:microsoft.com/office/officeart/2018/2/layout/IconVerticalSolidList"/>
    <dgm:cxn modelId="{B33854A3-6479-478F-ACD7-490E3CDB18D3}" type="presParOf" srcId="{5ECBAB9C-757A-41E3-9E08-06BD9707FD10}" destId="{6E0A8BD5-DC2E-4CFA-9057-046A0805C17A}" srcOrd="3" destOrd="0" presId="urn:microsoft.com/office/officeart/2018/2/layout/IconVerticalSolidList"/>
    <dgm:cxn modelId="{0DD0437D-4B54-42FB-A255-77F96AFCC939}" type="presParOf" srcId="{120461F3-9032-4165-8680-B5DB77F996BE}" destId="{101964FF-D61B-43A6-ACF0-59599BB32C9B}" srcOrd="3" destOrd="0" presId="urn:microsoft.com/office/officeart/2018/2/layout/IconVerticalSolidList"/>
    <dgm:cxn modelId="{06CF41C4-AF22-442F-8FCF-175D69A7D304}" type="presParOf" srcId="{120461F3-9032-4165-8680-B5DB77F996BE}" destId="{82B5EC8D-AA0F-42E0-8B36-17587A39EC27}" srcOrd="4" destOrd="0" presId="urn:microsoft.com/office/officeart/2018/2/layout/IconVerticalSolidList"/>
    <dgm:cxn modelId="{D388CF58-1820-43C0-935E-C3BD5E4577F7}" type="presParOf" srcId="{82B5EC8D-AA0F-42E0-8B36-17587A39EC27}" destId="{BE17EC49-3FB0-4DBD-9DA0-3B8CC3EB9FE3}" srcOrd="0" destOrd="0" presId="urn:microsoft.com/office/officeart/2018/2/layout/IconVerticalSolidList"/>
    <dgm:cxn modelId="{0D6F4FFB-4FF2-4A82-9556-8CA2DA178FB6}" type="presParOf" srcId="{82B5EC8D-AA0F-42E0-8B36-17587A39EC27}" destId="{819E5FA5-8687-4734-A4EE-941261874FFC}" srcOrd="1" destOrd="0" presId="urn:microsoft.com/office/officeart/2018/2/layout/IconVerticalSolidList"/>
    <dgm:cxn modelId="{454D3187-3E7C-4D5F-BCEA-C086CF00EA08}" type="presParOf" srcId="{82B5EC8D-AA0F-42E0-8B36-17587A39EC27}" destId="{038905AC-A0BA-4E7F-B249-1AD003EFE64B}" srcOrd="2" destOrd="0" presId="urn:microsoft.com/office/officeart/2018/2/layout/IconVerticalSolidList"/>
    <dgm:cxn modelId="{6B1501CA-F2D1-488C-9335-28798698FF98}" type="presParOf" srcId="{82B5EC8D-AA0F-42E0-8B36-17587A39EC27}" destId="{858FE15F-51D7-46FF-96F4-FC22C3C66C83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5B7AE5-ADE7-4302-8484-DE9F997EB909}">
      <dsp:nvSpPr>
        <dsp:cNvPr id="0" name=""/>
        <dsp:cNvSpPr/>
      </dsp:nvSpPr>
      <dsp:spPr>
        <a:xfrm>
          <a:off x="0" y="15658"/>
          <a:ext cx="6728905" cy="79150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Application Description – N.F</a:t>
          </a:r>
        </a:p>
      </dsp:txBody>
      <dsp:txXfrm>
        <a:off x="38638" y="54296"/>
        <a:ext cx="6651629" cy="714229"/>
      </dsp:txXfrm>
    </dsp:sp>
    <dsp:sp modelId="{D9B39220-C6B3-412C-9D07-23314E9FC6F7}">
      <dsp:nvSpPr>
        <dsp:cNvPr id="0" name=""/>
        <dsp:cNvSpPr/>
      </dsp:nvSpPr>
      <dsp:spPr>
        <a:xfrm>
          <a:off x="0" y="902203"/>
          <a:ext cx="6728905" cy="791505"/>
        </a:xfrm>
        <a:prstGeom prst="roundRect">
          <a:avLst/>
        </a:prstGeom>
        <a:solidFill>
          <a:schemeClr val="accent2">
            <a:hueOff val="1463781"/>
            <a:satOff val="-6017"/>
            <a:lumOff val="-529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Data Schema/ Logical design – N.F</a:t>
          </a:r>
        </a:p>
      </dsp:txBody>
      <dsp:txXfrm>
        <a:off x="38638" y="940841"/>
        <a:ext cx="6651629" cy="714229"/>
      </dsp:txXfrm>
    </dsp:sp>
    <dsp:sp modelId="{1EBA4E97-3B59-4A23-B26F-13834F07C998}">
      <dsp:nvSpPr>
        <dsp:cNvPr id="0" name=""/>
        <dsp:cNvSpPr/>
      </dsp:nvSpPr>
      <dsp:spPr>
        <a:xfrm>
          <a:off x="0" y="1788749"/>
          <a:ext cx="6728905" cy="791505"/>
        </a:xfrm>
        <a:prstGeom prst="roundRect">
          <a:avLst/>
        </a:prstGeom>
        <a:solidFill>
          <a:schemeClr val="accent2">
            <a:hueOff val="2927562"/>
            <a:satOff val="-12033"/>
            <a:lumOff val="-1058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CRUD Demonstrations – H.U</a:t>
          </a:r>
        </a:p>
      </dsp:txBody>
      <dsp:txXfrm>
        <a:off x="38638" y="1827387"/>
        <a:ext cx="6651629" cy="714229"/>
      </dsp:txXfrm>
    </dsp:sp>
    <dsp:sp modelId="{272F9FB0-3370-49E5-8445-306BBDD2C390}">
      <dsp:nvSpPr>
        <dsp:cNvPr id="0" name=""/>
        <dsp:cNvSpPr/>
      </dsp:nvSpPr>
      <dsp:spPr>
        <a:xfrm>
          <a:off x="0" y="2580254"/>
          <a:ext cx="6728905" cy="17760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643" tIns="41910" rIns="234696" bIns="41910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600" kern="1200"/>
            <a:t>C – Create a User 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600" kern="1200"/>
            <a:t>R – Read a Message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600" kern="1200"/>
            <a:t>U – Update a User Profile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600" kern="1200"/>
            <a:t>D – Delete a Like</a:t>
          </a:r>
        </a:p>
      </dsp:txBody>
      <dsp:txXfrm>
        <a:off x="0" y="2580254"/>
        <a:ext cx="6728905" cy="177606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B287B6D-9F6F-4CC2-8E20-411AF0F8F1CF}">
      <dsp:nvSpPr>
        <dsp:cNvPr id="0" name=""/>
        <dsp:cNvSpPr/>
      </dsp:nvSpPr>
      <dsp:spPr>
        <a:xfrm>
          <a:off x="0" y="533"/>
          <a:ext cx="6728905" cy="124883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BF3B426-B80E-4956-BB12-1CF0214A8A60}">
      <dsp:nvSpPr>
        <dsp:cNvPr id="0" name=""/>
        <dsp:cNvSpPr/>
      </dsp:nvSpPr>
      <dsp:spPr>
        <a:xfrm>
          <a:off x="377771" y="281520"/>
          <a:ext cx="686856" cy="68685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6FD3A7-D539-4E71-AFF6-F97B201D39FC}">
      <dsp:nvSpPr>
        <dsp:cNvPr id="0" name=""/>
        <dsp:cNvSpPr/>
      </dsp:nvSpPr>
      <dsp:spPr>
        <a:xfrm>
          <a:off x="1442398" y="533"/>
          <a:ext cx="5286506" cy="12488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2168" tIns="132168" rIns="132168" bIns="132168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0" i="0" kern="1200"/>
            <a:t>Engaging social platform just for Northeastern students.</a:t>
          </a:r>
          <a:endParaRPr lang="en-US" sz="2300" kern="1200"/>
        </a:p>
      </dsp:txBody>
      <dsp:txXfrm>
        <a:off x="1442398" y="533"/>
        <a:ext cx="5286506" cy="1248830"/>
      </dsp:txXfrm>
    </dsp:sp>
    <dsp:sp modelId="{6747646D-D31B-437E-8234-CFF4B786F601}">
      <dsp:nvSpPr>
        <dsp:cNvPr id="0" name=""/>
        <dsp:cNvSpPr/>
      </dsp:nvSpPr>
      <dsp:spPr>
        <a:xfrm>
          <a:off x="0" y="1561571"/>
          <a:ext cx="6728905" cy="124883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46F115F-01D1-4E5E-9101-7DF152E9F132}">
      <dsp:nvSpPr>
        <dsp:cNvPr id="0" name=""/>
        <dsp:cNvSpPr/>
      </dsp:nvSpPr>
      <dsp:spPr>
        <a:xfrm>
          <a:off x="377771" y="1842558"/>
          <a:ext cx="686856" cy="68685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E0A8BD5-DC2E-4CFA-9057-046A0805C17A}">
      <dsp:nvSpPr>
        <dsp:cNvPr id="0" name=""/>
        <dsp:cNvSpPr/>
      </dsp:nvSpPr>
      <dsp:spPr>
        <a:xfrm>
          <a:off x="1442398" y="1561571"/>
          <a:ext cx="5286506" cy="12488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2168" tIns="132168" rIns="132168" bIns="132168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0" i="0" kern="1200"/>
            <a:t>Students can post, message, join groups, etc.</a:t>
          </a:r>
          <a:endParaRPr lang="en-US" sz="2300" kern="1200"/>
        </a:p>
      </dsp:txBody>
      <dsp:txXfrm>
        <a:off x="1442398" y="1561571"/>
        <a:ext cx="5286506" cy="1248830"/>
      </dsp:txXfrm>
    </dsp:sp>
    <dsp:sp modelId="{BE17EC49-3FB0-4DBD-9DA0-3B8CC3EB9FE3}">
      <dsp:nvSpPr>
        <dsp:cNvPr id="0" name=""/>
        <dsp:cNvSpPr/>
      </dsp:nvSpPr>
      <dsp:spPr>
        <a:xfrm>
          <a:off x="0" y="3122609"/>
          <a:ext cx="6728905" cy="124883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19E5FA5-8687-4734-A4EE-941261874FFC}">
      <dsp:nvSpPr>
        <dsp:cNvPr id="0" name=""/>
        <dsp:cNvSpPr/>
      </dsp:nvSpPr>
      <dsp:spPr>
        <a:xfrm>
          <a:off x="377771" y="3403595"/>
          <a:ext cx="686856" cy="68685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58FE15F-51D7-46FF-96F4-FC22C3C66C83}">
      <dsp:nvSpPr>
        <dsp:cNvPr id="0" name=""/>
        <dsp:cNvSpPr/>
      </dsp:nvSpPr>
      <dsp:spPr>
        <a:xfrm>
          <a:off x="1442398" y="3122609"/>
          <a:ext cx="5286506" cy="12488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2168" tIns="132168" rIns="132168" bIns="132168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0" i="0" kern="1200"/>
            <a:t>NU gram will make it easier for students to stay informed about campus event.</a:t>
          </a:r>
          <a:endParaRPr lang="en-US" sz="2300" kern="1200"/>
        </a:p>
      </dsp:txBody>
      <dsp:txXfrm>
        <a:off x="1442398" y="3122609"/>
        <a:ext cx="5286506" cy="124883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1D227D51-204B-ED48-AF9A-0BE9633FE04A}"/>
              </a:ext>
            </a:extLst>
          </p:cNvPr>
          <p:cNvSpPr/>
          <p:nvPr/>
        </p:nvSpPr>
        <p:spPr>
          <a:xfrm>
            <a:off x="5224243" y="1096772"/>
            <a:ext cx="6503180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Cross 49">
            <a:extLst>
              <a:ext uri="{FF2B5EF4-FFF2-40B4-BE49-F238E27FC236}">
                <a16:creationId xmlns:a16="http://schemas.microsoft.com/office/drawing/2014/main" id="{57A23F45-CDAE-8A40-8DE7-92A0BBC119B7}"/>
              </a:ext>
            </a:extLst>
          </p:cNvPr>
          <p:cNvSpPr/>
          <p:nvPr/>
        </p:nvSpPr>
        <p:spPr>
          <a:xfrm>
            <a:off x="5016811" y="5624450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68546383-CCC4-544B-B0D8-DE78DE39BB78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5D1728-714F-2942-A0D1-82FF9419B4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7106" y="1625608"/>
            <a:ext cx="8035342" cy="2722164"/>
          </a:xfrm>
        </p:spPr>
        <p:txBody>
          <a:bodyPr anchor="b"/>
          <a:lstStyle>
            <a:lvl1pPr algn="l">
              <a:defRPr sz="8000" spc="-15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D072D4-1496-3347-BBF8-5879DF263B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7106" y="4466845"/>
            <a:ext cx="8035342" cy="882904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EFC724-B499-364B-AEB5-B6517F6AD5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7105" y="5708747"/>
            <a:ext cx="3882843" cy="365125"/>
          </a:xfrm>
        </p:spPr>
        <p:txBody>
          <a:bodyPr/>
          <a:lstStyle>
            <a:lvl1pPr>
              <a:defRPr sz="1400"/>
            </a:lvl1pPr>
          </a:lstStyle>
          <a:p>
            <a:fld id="{73C3BD54-29B9-3D42-B178-776ED395AA85}" type="datetimeFigureOut">
              <a:rPr lang="en-US" smtClean="0"/>
              <a:pPr/>
              <a:t>12/8/2023</a:t>
            </a:fld>
            <a:endParaRPr lang="en-US" sz="140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33889C-A4E9-B24E-818F-46A1124C5D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40F50F-250E-6D45-AEBC-2573FED0C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2110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>
            <a:extLst>
              <a:ext uri="{FF2B5EF4-FFF2-40B4-BE49-F238E27FC236}">
                <a16:creationId xmlns:a16="http://schemas.microsoft.com/office/drawing/2014/main" id="{9F6C0E12-251D-EA44-BF81-4ABDFBB94321}"/>
              </a:ext>
            </a:extLst>
          </p:cNvPr>
          <p:cNvSpPr/>
          <p:nvPr/>
        </p:nvSpPr>
        <p:spPr>
          <a:xfrm>
            <a:off x="7087169" y="1096772"/>
            <a:ext cx="4652226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DC5FF4-095A-114E-87B6-73C7ADFF9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1E6EC9-9650-2042-8581-5B4082F941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4A0800-B373-3B40-B187-30AFE44CDD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12/8/2023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0A4C1C-C790-B449-8C06-78E8303F94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43E620-F86B-F447-AB06-DDAB39192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80487CB5-43E0-974C-9DDC-252A8A37107F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ross 9">
            <a:extLst>
              <a:ext uri="{FF2B5EF4-FFF2-40B4-BE49-F238E27FC236}">
                <a16:creationId xmlns:a16="http://schemas.microsoft.com/office/drawing/2014/main" id="{E9CB83EF-4143-5A45-9B3A-9E70DD50253B}"/>
              </a:ext>
            </a:extLst>
          </p:cNvPr>
          <p:cNvSpPr/>
          <p:nvPr/>
        </p:nvSpPr>
        <p:spPr>
          <a:xfrm>
            <a:off x="11415183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8711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09DF801-FF8E-6247-9065-D9304CD6093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355667" y="1204722"/>
            <a:ext cx="1853360" cy="467664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20E2615-7E4D-AB47-ACE6-236D716D7D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973667" y="1204722"/>
            <a:ext cx="8274047" cy="469693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1F0223-5AC9-374E-BD0C-344F67E2A8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12/8/2023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BEDD42-54A1-E648-8829-140EC4C571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8FDF8F-8DBC-8A47-8000-5BA35DF9F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F2CE2A98-5154-A544-BE2A-FDC0811C19A0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C4EC832-8181-5643-8A62-117E43F0E498}"/>
              </a:ext>
            </a:extLst>
          </p:cNvPr>
          <p:cNvSpPr/>
          <p:nvPr/>
        </p:nvSpPr>
        <p:spPr>
          <a:xfrm>
            <a:off x="-1" y="1096772"/>
            <a:ext cx="263565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ross 9">
            <a:extLst>
              <a:ext uri="{FF2B5EF4-FFF2-40B4-BE49-F238E27FC236}">
                <a16:creationId xmlns:a16="http://schemas.microsoft.com/office/drawing/2014/main" id="{24AF3281-BC22-374D-A461-8B3181F600AA}"/>
              </a:ext>
            </a:extLst>
          </p:cNvPr>
          <p:cNvSpPr/>
          <p:nvPr/>
        </p:nvSpPr>
        <p:spPr>
          <a:xfrm>
            <a:off x="58248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4600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9F291BE0-7A7E-D04F-974F-9F4577FB2F46}"/>
              </a:ext>
            </a:extLst>
          </p:cNvPr>
          <p:cNvSpPr/>
          <p:nvPr/>
        </p:nvSpPr>
        <p:spPr>
          <a:xfrm>
            <a:off x="6163735" y="1096772"/>
            <a:ext cx="5571066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Cross 49">
            <a:extLst>
              <a:ext uri="{FF2B5EF4-FFF2-40B4-BE49-F238E27FC236}">
                <a16:creationId xmlns:a16="http://schemas.microsoft.com/office/drawing/2014/main" id="{BD33FF1F-6094-0B4A-A3E4-6B0D9283DB44}"/>
              </a:ext>
            </a:extLst>
          </p:cNvPr>
          <p:cNvSpPr/>
          <p:nvPr/>
        </p:nvSpPr>
        <p:spPr>
          <a:xfrm>
            <a:off x="11529484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B78A6D9C-C7A5-414B-8CB7-E31470D7D280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1D850E-6310-C04D-8CAC-B7FA9F332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5B7FB3-5DFC-6547-9567-C0ABE874C6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27D2DB-A7B1-204E-8416-E938952BCC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12/8/2023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324BA1-E2D0-1E4B-9DB3-664FE27337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AE64B2-36E4-5A4E-A78A-A629829A3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79925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C97F6C6D-13AE-FD40-841C-4AB96460C390}"/>
              </a:ext>
            </a:extLst>
          </p:cNvPr>
          <p:cNvSpPr/>
          <p:nvPr/>
        </p:nvSpPr>
        <p:spPr>
          <a:xfrm>
            <a:off x="4291015" y="1096772"/>
            <a:ext cx="7436404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Cross 49">
            <a:extLst>
              <a:ext uri="{FF2B5EF4-FFF2-40B4-BE49-F238E27FC236}">
                <a16:creationId xmlns:a16="http://schemas.microsoft.com/office/drawing/2014/main" id="{24E27617-2112-2342-9FF1-39F2A241CCCC}"/>
              </a:ext>
            </a:extLst>
          </p:cNvPr>
          <p:cNvSpPr/>
          <p:nvPr/>
        </p:nvSpPr>
        <p:spPr>
          <a:xfrm>
            <a:off x="4086371" y="5624450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33CE582-7AFE-D048-B5BC-212A12A28F25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9EAEF4-E84F-CF40-B27B-01E1D2AFC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1881951"/>
            <a:ext cx="7335836" cy="1987707"/>
          </a:xfrm>
        </p:spPr>
        <p:txBody>
          <a:bodyPr anchor="b"/>
          <a:lstStyle>
            <a:lvl1pPr>
              <a:defRPr sz="6000" spc="-15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87B7E1-CC48-2441-975D-F1A5412B8A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5149" y="3869661"/>
            <a:ext cx="7335836" cy="948465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526218-1FCF-7A4D-B138-D1B1DE91A4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12/8/2023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984204-038C-FD4B-8E1C-0A9967BF22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359AB9-E1C6-C841-B423-FD2BB13C3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7615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B057A-C120-5E4E-BB74-223EB6D00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9EB7BE-6258-C84C-8242-9865D1361C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65111" y="2691637"/>
            <a:ext cx="4946643" cy="318973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3D23CD-80DB-5740-AE68-76414CA31A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76903" y="2691637"/>
            <a:ext cx="4946639" cy="318973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FE0921-9102-1440-B315-778888723C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12/8/2023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D7802F-1937-2F43-8FF4-846135D6F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609C72-E794-4F4F-8E09-D4883EED7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FFEFA3E2-0F30-664C-AAE4-DE6526B5C716}"/>
              </a:ext>
            </a:extLst>
          </p:cNvPr>
          <p:cNvSpPr/>
          <p:nvPr/>
        </p:nvSpPr>
        <p:spPr>
          <a:xfrm>
            <a:off x="11738231" y="1096772"/>
            <a:ext cx="453769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0C3D7AFF-BC7E-BA41-9C64-B5F9619C0EA1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ross 10">
            <a:extLst>
              <a:ext uri="{FF2B5EF4-FFF2-40B4-BE49-F238E27FC236}">
                <a16:creationId xmlns:a16="http://schemas.microsoft.com/office/drawing/2014/main" id="{671D2311-E9B8-F041-A7B8-D5696903F22A}"/>
              </a:ext>
            </a:extLst>
          </p:cNvPr>
          <p:cNvSpPr/>
          <p:nvPr/>
        </p:nvSpPr>
        <p:spPr>
          <a:xfrm>
            <a:off x="11531286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1476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9CA91-F119-0244-888A-95539A84DD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10" y="1204721"/>
            <a:ext cx="8266175" cy="144475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8A3EAC-4422-D548-8D7F-E9944566FB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5111" y="2691638"/>
            <a:ext cx="4946644" cy="823912"/>
          </a:xfrm>
        </p:spPr>
        <p:txBody>
          <a:bodyPr anchor="b"/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140CA2-88A9-CC42-A375-8B87E47CC5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65111" y="3515550"/>
            <a:ext cx="4946644" cy="23662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05F960C-714E-2E4A-8141-A88F38274E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76866" y="2691162"/>
            <a:ext cx="4946644" cy="823912"/>
          </a:xfrm>
        </p:spPr>
        <p:txBody>
          <a:bodyPr anchor="b"/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697BC24-C907-EC4B-872D-17429A65771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76866" y="3515074"/>
            <a:ext cx="4946644" cy="23662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6E2A045-4283-3C47-B125-68CF3B19FB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12/8/2023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EBC25BC-2C98-574D-BCCD-E36CAB07F2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CA5C95A-7789-E042-8471-D442D9BB5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3DF1BA5B-EDD8-B648-8A3E-E2B3570B1EA0}"/>
              </a:ext>
            </a:extLst>
          </p:cNvPr>
          <p:cNvSpPr/>
          <p:nvPr/>
        </p:nvSpPr>
        <p:spPr>
          <a:xfrm>
            <a:off x="11738231" y="1096772"/>
            <a:ext cx="453769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D7476360-629C-DE48-85B7-F4BE6CC457DB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ross 13">
            <a:extLst>
              <a:ext uri="{FF2B5EF4-FFF2-40B4-BE49-F238E27FC236}">
                <a16:creationId xmlns:a16="http://schemas.microsoft.com/office/drawing/2014/main" id="{C5F6C588-FC1B-3147-AFA1-CD7D76C5AEAC}"/>
              </a:ext>
            </a:extLst>
          </p:cNvPr>
          <p:cNvSpPr/>
          <p:nvPr/>
        </p:nvSpPr>
        <p:spPr>
          <a:xfrm>
            <a:off x="11531286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378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915401-5318-7045-8AE3-B1A99F2D8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E2F55F-EB76-AE49-B554-12B65B636A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12/8/2023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CB6E6E-D81E-C44A-AC54-CBE0134C10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E025B9-9F46-3049-9977-0119B96D3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65760068-EADA-2B4B-9819-CF981184FAEB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81DA7622-137E-184A-A93C-8DBB10318AE6}"/>
              </a:ext>
            </a:extLst>
          </p:cNvPr>
          <p:cNvSpPr/>
          <p:nvPr/>
        </p:nvSpPr>
        <p:spPr>
          <a:xfrm>
            <a:off x="11738231" y="1096772"/>
            <a:ext cx="453769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9" name="Cross 8">
            <a:extLst>
              <a:ext uri="{FF2B5EF4-FFF2-40B4-BE49-F238E27FC236}">
                <a16:creationId xmlns:a16="http://schemas.microsoft.com/office/drawing/2014/main" id="{54FB0990-6F8D-B048-8309-19B0D1A41033}"/>
              </a:ext>
            </a:extLst>
          </p:cNvPr>
          <p:cNvSpPr/>
          <p:nvPr/>
        </p:nvSpPr>
        <p:spPr>
          <a:xfrm>
            <a:off x="11531286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7268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BAF81DD-2B1F-3444-8023-DD52318FE9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12/8/2023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927EE3-DAA3-D948-B8FD-48417540B5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4532D4-FFBF-6C47-A6C9-D55196D91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DB8D5541-7726-BA46-8BFA-BF6AA8D42BD7}"/>
              </a:ext>
            </a:extLst>
          </p:cNvPr>
          <p:cNvSpPr/>
          <p:nvPr/>
        </p:nvSpPr>
        <p:spPr>
          <a:xfrm>
            <a:off x="-1" y="1096772"/>
            <a:ext cx="263565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Cross 47">
            <a:extLst>
              <a:ext uri="{FF2B5EF4-FFF2-40B4-BE49-F238E27FC236}">
                <a16:creationId xmlns:a16="http://schemas.microsoft.com/office/drawing/2014/main" id="{97F434CF-7503-CE4F-8426-C312C6315AD0}"/>
              </a:ext>
            </a:extLst>
          </p:cNvPr>
          <p:cNvSpPr/>
          <p:nvPr/>
        </p:nvSpPr>
        <p:spPr>
          <a:xfrm>
            <a:off x="58248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EDBFB2F-FE34-E349-9484-C275FBE31614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3835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2DCFD-BEE6-AC49-BABD-D8B89C3B69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49" y="1203800"/>
            <a:ext cx="4114800" cy="107721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1DE035-8260-4443-B1D9-A9C8D58403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11813" y="1508252"/>
            <a:ext cx="5606518" cy="404588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C1AA53-7507-D04B-9B8E-6A4F7122EC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65149" y="2368295"/>
            <a:ext cx="4114800" cy="318583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56E11F-3003-0745-ACAB-FAA4E676EF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12/8/2023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BC11A6-59AC-FE45-8A1C-9DDC00582A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D6F51E-1A94-034C-BBEE-C26A3AF0E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50B7D330-76C0-224C-9C3C-27C4D2B0DDB4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35464D55-5C51-844B-A38A-8143590FB934}"/>
              </a:ext>
            </a:extLst>
          </p:cNvPr>
          <p:cNvSpPr/>
          <p:nvPr/>
        </p:nvSpPr>
        <p:spPr>
          <a:xfrm>
            <a:off x="-1" y="1096772"/>
            <a:ext cx="263565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ross 10">
            <a:extLst>
              <a:ext uri="{FF2B5EF4-FFF2-40B4-BE49-F238E27FC236}">
                <a16:creationId xmlns:a16="http://schemas.microsoft.com/office/drawing/2014/main" id="{FD988250-C554-DE44-B887-57D0B2AA8E37}"/>
              </a:ext>
            </a:extLst>
          </p:cNvPr>
          <p:cNvSpPr/>
          <p:nvPr/>
        </p:nvSpPr>
        <p:spPr>
          <a:xfrm>
            <a:off x="58248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5072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86C7C-36AD-9A4E-8524-8F44E8839E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49" y="1203800"/>
            <a:ext cx="4114800" cy="107721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1015248-4C80-3348-A8A9-6C9F5D32FCE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631151" y="1096772"/>
            <a:ext cx="6096270" cy="5761228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4B3083-CA16-C54A-B130-7BEE6DF9D8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65149" y="2370666"/>
            <a:ext cx="4114800" cy="318346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3C6EB5-D7D1-E247-B9D7-D319E5AAB9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12/8/2023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FBF6CC-F5C4-9847-BADB-8B7441C8F3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763FE4-B2F5-7741-B517-533F1C98C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AB80A771-7D8E-0F4A-93A3-B977667D338E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C9320FA-0E3A-2749-9085-DF30FA26F4BD}"/>
              </a:ext>
            </a:extLst>
          </p:cNvPr>
          <p:cNvSpPr/>
          <p:nvPr/>
        </p:nvSpPr>
        <p:spPr>
          <a:xfrm>
            <a:off x="-1" y="1096772"/>
            <a:ext cx="263565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ross 10">
            <a:extLst>
              <a:ext uri="{FF2B5EF4-FFF2-40B4-BE49-F238E27FC236}">
                <a16:creationId xmlns:a16="http://schemas.microsoft.com/office/drawing/2014/main" id="{5A3DF5D0-8A2C-A049-9132-EE1EF7D014D4}"/>
              </a:ext>
            </a:extLst>
          </p:cNvPr>
          <p:cNvSpPr/>
          <p:nvPr/>
        </p:nvSpPr>
        <p:spPr>
          <a:xfrm>
            <a:off x="58248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7828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8952BFD-D607-6845-9C7B-1C8D3B4EE7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49" y="1204721"/>
            <a:ext cx="8267296" cy="14465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BB52FF-3B04-8245-BF0B-89C9E29336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5150" y="2691638"/>
            <a:ext cx="8267296" cy="31885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A99BFE-CBDD-C344-A21E-44A52F11B66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65149" y="594969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l">
              <a:defRPr lang="en-US" sz="1050" smtClean="0">
                <a:latin typeface="+mn-lt"/>
              </a:defRPr>
            </a:lvl1pPr>
          </a:lstStyle>
          <a:p>
            <a:fld id="{73C3BD54-29B9-3D42-B178-776ED395AA85}" type="datetimeFigureOut">
              <a:rPr lang="en-US" smtClean="0"/>
              <a:pPr/>
              <a:t>12/8/2023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C371C0-3DCE-0743-946F-C7540DD789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65150" y="543179"/>
            <a:ext cx="4114800" cy="246888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l">
              <a:defRPr lang="en-US" sz="1050"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E32ADB-4517-194F-8B4B-A9D26B3C02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13024" y="511175"/>
            <a:ext cx="914400" cy="3108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>
                <a:solidFill>
                  <a:schemeClr val="tx1"/>
                </a:solidFill>
                <a:latin typeface="+mn-lt"/>
              </a:defRPr>
            </a:lvl1pPr>
          </a:lstStyle>
          <a:p>
            <a:fld id="{86BB3423-611C-6944-BA94-F2572F3624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1479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System Font Regular"/>
        <a:buChar char="–"/>
        <a:defRPr sz="24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System Font Regular"/>
        <a:buChar char="–"/>
        <a:defRPr sz="2000" b="0" i="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System Font Regular"/>
        <a:buChar char="–"/>
        <a:defRPr sz="1800" b="0" i="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System Font Regular"/>
        <a:buChar char="–"/>
        <a:defRPr sz="1600" b="0" i="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System Font Regular"/>
        <a:buChar char="–"/>
        <a:defRPr sz="1600" b="0" i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6CA2C65D-0168-1245-86C8-62A8A6F7B8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62614" y="1625608"/>
            <a:ext cx="4655719" cy="2722164"/>
          </a:xfrm>
        </p:spPr>
        <p:txBody>
          <a:bodyPr>
            <a:normAutofit/>
          </a:bodyPr>
          <a:lstStyle/>
          <a:p>
            <a:r>
              <a:rPr lang="en-US"/>
              <a:t>NUgram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62614" y="4466845"/>
            <a:ext cx="4655719" cy="88290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A new way for Northeastern students to connect</a:t>
            </a:r>
          </a:p>
        </p:txBody>
      </p:sp>
      <p:pic>
        <p:nvPicPr>
          <p:cNvPr id="26" name="Picture 25" descr="Colorful wavy concept">
            <a:extLst>
              <a:ext uri="{FF2B5EF4-FFF2-40B4-BE49-F238E27FC236}">
                <a16:creationId xmlns:a16="http://schemas.microsoft.com/office/drawing/2014/main" id="{AAB806A0-86D4-ABDE-49D7-303CEF3300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057" r="20260" b="-3"/>
          <a:stretch/>
        </p:blipFill>
        <p:spPr>
          <a:xfrm>
            <a:off x="20" y="10"/>
            <a:ext cx="6038037" cy="6857990"/>
          </a:xfrm>
          <a:prstGeom prst="rect">
            <a:avLst/>
          </a:prstGeom>
        </p:spPr>
      </p:pic>
      <p:sp>
        <p:nvSpPr>
          <p:cNvPr id="27" name="Cross 26">
            <a:extLst>
              <a:ext uri="{FF2B5EF4-FFF2-40B4-BE49-F238E27FC236}">
                <a16:creationId xmlns:a16="http://schemas.microsoft.com/office/drawing/2014/main" id="{12E8ED90-6D42-AE40-963A-3924EE2073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30625" y="5623560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55E9273-3717-C94C-9BFF-75E87E47C4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A164D5-D23C-2741-8510-C40B7FF80370}"/>
              </a:ext>
            </a:extLst>
          </p:cNvPr>
          <p:cNvSpPr txBox="1"/>
          <p:nvPr/>
        </p:nvSpPr>
        <p:spPr>
          <a:xfrm>
            <a:off x="8217329" y="6376906"/>
            <a:ext cx="385197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By: Noah </a:t>
            </a:r>
            <a:r>
              <a:rPr lang="en-US" err="1"/>
              <a:t>Foilb</a:t>
            </a:r>
            <a:r>
              <a:rPr lang="en-US"/>
              <a:t> and Harshith Umesh 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2" name="Rectangle 71">
            <a:extLst>
              <a:ext uri="{FF2B5EF4-FFF2-40B4-BE49-F238E27FC236}">
                <a16:creationId xmlns:a16="http://schemas.microsoft.com/office/drawing/2014/main" id="{579E3846-8D0B-B14A-817A-7FAC9DDAB4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1C55FD-1CE9-AF71-AE7A-EB51892DAC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49" y="1204720"/>
            <a:ext cx="3198777" cy="4344711"/>
          </a:xfrm>
        </p:spPr>
        <p:txBody>
          <a:bodyPr>
            <a:normAutofit/>
          </a:bodyPr>
          <a:lstStyle/>
          <a:p>
            <a:r>
              <a:rPr lang="en-US"/>
              <a:t>Table of Content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882E6E09-FCB0-5F41-8BAE-C0581D54B5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BE8B9AAF-3BFF-3546-915C-8BDE34AD7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096772"/>
            <a:ext cx="263565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Cross 74">
            <a:extLst>
              <a:ext uri="{FF2B5EF4-FFF2-40B4-BE49-F238E27FC236}">
                <a16:creationId xmlns:a16="http://schemas.microsoft.com/office/drawing/2014/main" id="{90012D5C-1270-714B-AFB4-7E632827BA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248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6" name="Content Placeholder 2">
            <a:extLst>
              <a:ext uri="{FF2B5EF4-FFF2-40B4-BE49-F238E27FC236}">
                <a16:creationId xmlns:a16="http://schemas.microsoft.com/office/drawing/2014/main" id="{C5B733A7-D338-A363-2C03-35FA7B5459F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52328115"/>
              </p:ext>
            </p:extLst>
          </p:nvPr>
        </p:nvGraphicFramePr>
        <p:xfrm>
          <a:off x="4489428" y="1508251"/>
          <a:ext cx="6728905" cy="43719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433507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79E3846-8D0B-B14A-817A-7FAC9DDAB4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3116F2-7308-2BEF-63C5-CF8F5BC5D1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864" y="1374054"/>
            <a:ext cx="3198777" cy="4344711"/>
          </a:xfr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en-US" err="1"/>
              <a:t>NUgram</a:t>
            </a:r>
            <a:r>
              <a:rPr lang="en-US"/>
              <a:t> Application Description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82E6E09-FCB0-5F41-8BAE-C0581D54B5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E8B9AAF-3BFF-3546-915C-8BDE34AD7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096772"/>
            <a:ext cx="263565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ross 14">
            <a:extLst>
              <a:ext uri="{FF2B5EF4-FFF2-40B4-BE49-F238E27FC236}">
                <a16:creationId xmlns:a16="http://schemas.microsoft.com/office/drawing/2014/main" id="{90012D5C-1270-714B-AFB4-7E632827BA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248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2652ED5-2AC8-C998-651D-598CEEED453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52725600"/>
              </p:ext>
            </p:extLst>
          </p:nvPr>
        </p:nvGraphicFramePr>
        <p:xfrm>
          <a:off x="4489428" y="1508251"/>
          <a:ext cx="6728905" cy="43719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248510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EFB46C5-E0B5-153D-709A-C47303FE81BB}"/>
              </a:ext>
            </a:extLst>
          </p:cNvPr>
          <p:cNvSpPr txBox="1"/>
          <p:nvPr/>
        </p:nvSpPr>
        <p:spPr>
          <a:xfrm>
            <a:off x="6410476" y="1421190"/>
            <a:ext cx="5110238" cy="49439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549B66-7F62-FF05-1F61-1EEFF31833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49" y="140340"/>
            <a:ext cx="8267296" cy="1446550"/>
          </a:xfrm>
        </p:spPr>
        <p:txBody>
          <a:bodyPr/>
          <a:lstStyle/>
          <a:p>
            <a:r>
              <a:rPr lang="en-US"/>
              <a:t>Data Schema/ Logical Design</a:t>
            </a:r>
          </a:p>
        </p:txBody>
      </p:sp>
      <p:pic>
        <p:nvPicPr>
          <p:cNvPr id="5" name="Picture 4" descr="A computer screen shot of a computer&#10;&#10;Description automatically generated">
            <a:extLst>
              <a:ext uri="{FF2B5EF4-FFF2-40B4-BE49-F238E27FC236}">
                <a16:creationId xmlns:a16="http://schemas.microsoft.com/office/drawing/2014/main" id="{9CFF653B-9B6E-03EF-A20D-48BE3331BC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93" y="936172"/>
            <a:ext cx="5674386" cy="5916990"/>
          </a:xfrm>
          <a:prstGeom prst="rect">
            <a:avLst/>
          </a:prstGeom>
        </p:spPr>
      </p:pic>
      <p:pic>
        <p:nvPicPr>
          <p:cNvPr id="7" name="Picture 6" descr="A black screen with white text&#10;&#10;Description automatically generated">
            <a:extLst>
              <a:ext uri="{FF2B5EF4-FFF2-40B4-BE49-F238E27FC236}">
                <a16:creationId xmlns:a16="http://schemas.microsoft.com/office/drawing/2014/main" id="{77D4AEE7-4671-D221-F644-1A4399C5CB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9829" y="1499627"/>
            <a:ext cx="5089676" cy="4620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5379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E50A88-4A1A-7A97-5785-94CA1CFFC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49" y="270364"/>
            <a:ext cx="8267296" cy="1446550"/>
          </a:xfrm>
        </p:spPr>
        <p:txBody>
          <a:bodyPr/>
          <a:lstStyle/>
          <a:p>
            <a:r>
              <a:rPr lang="en-US"/>
              <a:t>C – Create a new </a:t>
            </a:r>
            <a:r>
              <a:rPr lang="en-US" u="sng"/>
              <a:t>User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683864-AF31-9DFE-9CF8-3DF83130F0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77014" y="1818526"/>
            <a:ext cx="5137654" cy="4470681"/>
          </a:xfrm>
          <a:solidFill>
            <a:schemeClr val="bg1"/>
          </a:solidFill>
        </p:spPr>
        <p:txBody>
          <a:bodyPr vert="horz" lIns="91440" tIns="45720" rIns="91440" bIns="45720" rtlCol="0" anchor="t">
            <a:noAutofit/>
          </a:bodyPr>
          <a:lstStyle/>
          <a:p>
            <a:pPr>
              <a:buNone/>
            </a:pPr>
            <a:r>
              <a:rPr lang="en-US" sz="1400">
                <a:solidFill>
                  <a:srgbClr val="D4D4D4"/>
                </a:solidFill>
                <a:latin typeface="Consolas"/>
              </a:rPr>
              <a:t>        </a:t>
            </a:r>
            <a:r>
              <a:rPr lang="en-US" sz="1400">
                <a:solidFill>
                  <a:srgbClr val="9CDCFE"/>
                </a:solidFill>
                <a:latin typeface="Consolas"/>
              </a:rPr>
              <a:t>cursor</a:t>
            </a:r>
            <a:r>
              <a:rPr lang="en-US" sz="1400">
                <a:solidFill>
                  <a:srgbClr val="D4D4D4"/>
                </a:solidFill>
                <a:latin typeface="Consolas"/>
              </a:rPr>
              <a:t> = </a:t>
            </a:r>
            <a:r>
              <a:rPr lang="en-US" sz="1400">
                <a:solidFill>
                  <a:srgbClr val="9CDCFE"/>
                </a:solidFill>
                <a:latin typeface="Consolas"/>
              </a:rPr>
              <a:t>connection</a:t>
            </a:r>
            <a:r>
              <a:rPr lang="en-US" sz="1400">
                <a:solidFill>
                  <a:srgbClr val="D4D4D4"/>
                </a:solidFill>
                <a:latin typeface="Consolas"/>
              </a:rPr>
              <a:t>.</a:t>
            </a:r>
            <a:r>
              <a:rPr lang="en-US" sz="1400">
                <a:solidFill>
                  <a:srgbClr val="DCDCAA"/>
                </a:solidFill>
                <a:latin typeface="Consolas"/>
              </a:rPr>
              <a:t>cursor</a:t>
            </a:r>
            <a:r>
              <a:rPr lang="en-US" sz="1400">
                <a:solidFill>
                  <a:srgbClr val="D4D4D4"/>
                </a:solidFill>
                <a:latin typeface="Consolas"/>
              </a:rPr>
              <a:t>()</a:t>
            </a:r>
            <a:endParaRPr lang="en-US" sz="1400"/>
          </a:p>
          <a:p>
            <a:pPr>
              <a:buNone/>
            </a:pPr>
            <a:r>
              <a:rPr lang="en-US" sz="1400">
                <a:solidFill>
                  <a:srgbClr val="D4D4D4"/>
                </a:solidFill>
                <a:latin typeface="Consolas"/>
              </a:rPr>
              <a:t>        </a:t>
            </a:r>
            <a:r>
              <a:rPr lang="en-US" sz="1400">
                <a:solidFill>
                  <a:srgbClr val="9CDCFE"/>
                </a:solidFill>
                <a:latin typeface="Consolas"/>
              </a:rPr>
              <a:t>cursor</a:t>
            </a:r>
            <a:r>
              <a:rPr lang="en-US" sz="1400">
                <a:solidFill>
                  <a:srgbClr val="D4D4D4"/>
                </a:solidFill>
                <a:latin typeface="Consolas"/>
              </a:rPr>
              <a:t>.</a:t>
            </a:r>
            <a:r>
              <a:rPr lang="en-US" sz="1400">
                <a:solidFill>
                  <a:srgbClr val="DCDCAA"/>
                </a:solidFill>
                <a:latin typeface="Consolas"/>
              </a:rPr>
              <a:t>callproc</a:t>
            </a:r>
            <a:r>
              <a:rPr lang="en-US" sz="1400">
                <a:solidFill>
                  <a:srgbClr val="D4D4D4"/>
                </a:solidFill>
                <a:latin typeface="Consolas"/>
              </a:rPr>
              <a:t>(</a:t>
            </a:r>
            <a:r>
              <a:rPr lang="en-US" sz="1400">
                <a:solidFill>
                  <a:srgbClr val="CE9178"/>
                </a:solidFill>
                <a:latin typeface="Consolas"/>
              </a:rPr>
              <a:t>'</a:t>
            </a:r>
            <a:r>
              <a:rPr lang="en-US" sz="1400" err="1">
                <a:solidFill>
                  <a:srgbClr val="CE9178"/>
                </a:solidFill>
                <a:latin typeface="Consolas"/>
              </a:rPr>
              <a:t>InsertUser</a:t>
            </a:r>
            <a:r>
              <a:rPr lang="en-US" sz="1400">
                <a:solidFill>
                  <a:srgbClr val="CE9178"/>
                </a:solidFill>
                <a:latin typeface="Consolas"/>
              </a:rPr>
              <a:t>'</a:t>
            </a:r>
            <a:r>
              <a:rPr lang="en-US" sz="1400">
                <a:solidFill>
                  <a:srgbClr val="D4D4D4"/>
                </a:solidFill>
                <a:latin typeface="Consolas"/>
              </a:rPr>
              <a:t>, [</a:t>
            </a:r>
            <a:endParaRPr lang="en-US" sz="1400"/>
          </a:p>
          <a:p>
            <a:pPr>
              <a:buNone/>
            </a:pPr>
            <a:r>
              <a:rPr lang="en-US" sz="1400">
                <a:solidFill>
                  <a:srgbClr val="D4D4D4"/>
                </a:solidFill>
                <a:latin typeface="Consolas"/>
              </a:rPr>
              <a:t>            </a:t>
            </a:r>
            <a:r>
              <a:rPr lang="en-US" sz="1400">
                <a:solidFill>
                  <a:srgbClr val="9CDCFE"/>
                </a:solidFill>
                <a:latin typeface="Consolas"/>
              </a:rPr>
              <a:t>data</a:t>
            </a:r>
            <a:r>
              <a:rPr lang="en-US" sz="1400">
                <a:solidFill>
                  <a:srgbClr val="D4D4D4"/>
                </a:solidFill>
                <a:latin typeface="Consolas"/>
              </a:rPr>
              <a:t>[</a:t>
            </a:r>
            <a:r>
              <a:rPr lang="en-US" sz="1400">
                <a:solidFill>
                  <a:srgbClr val="CE9178"/>
                </a:solidFill>
                <a:latin typeface="Consolas"/>
              </a:rPr>
              <a:t>'NUID'</a:t>
            </a:r>
            <a:r>
              <a:rPr lang="en-US" sz="1400">
                <a:solidFill>
                  <a:srgbClr val="D4D4D4"/>
                </a:solidFill>
                <a:latin typeface="Consolas"/>
              </a:rPr>
              <a:t>],</a:t>
            </a:r>
            <a:endParaRPr lang="en-US" sz="1400"/>
          </a:p>
          <a:p>
            <a:pPr>
              <a:buNone/>
            </a:pPr>
            <a:r>
              <a:rPr lang="en-US" sz="1400">
                <a:solidFill>
                  <a:srgbClr val="D4D4D4"/>
                </a:solidFill>
                <a:latin typeface="Consolas"/>
              </a:rPr>
              <a:t>            </a:t>
            </a:r>
            <a:r>
              <a:rPr lang="en-US" sz="1400">
                <a:solidFill>
                  <a:srgbClr val="9CDCFE"/>
                </a:solidFill>
                <a:latin typeface="Consolas"/>
              </a:rPr>
              <a:t>data</a:t>
            </a:r>
            <a:r>
              <a:rPr lang="en-US" sz="1400">
                <a:solidFill>
                  <a:srgbClr val="D4D4D4"/>
                </a:solidFill>
                <a:latin typeface="Consolas"/>
              </a:rPr>
              <a:t>[</a:t>
            </a:r>
            <a:r>
              <a:rPr lang="en-US" sz="1400">
                <a:solidFill>
                  <a:srgbClr val="CE9178"/>
                </a:solidFill>
                <a:latin typeface="Consolas"/>
              </a:rPr>
              <a:t>'</a:t>
            </a:r>
            <a:r>
              <a:rPr lang="en-US" sz="1400" err="1">
                <a:solidFill>
                  <a:srgbClr val="CE9178"/>
                </a:solidFill>
                <a:latin typeface="Consolas"/>
              </a:rPr>
              <a:t>first_name</a:t>
            </a:r>
            <a:r>
              <a:rPr lang="en-US" sz="1400">
                <a:solidFill>
                  <a:srgbClr val="CE9178"/>
                </a:solidFill>
                <a:latin typeface="Consolas"/>
              </a:rPr>
              <a:t>'</a:t>
            </a:r>
            <a:r>
              <a:rPr lang="en-US" sz="1400">
                <a:solidFill>
                  <a:srgbClr val="D4D4D4"/>
                </a:solidFill>
                <a:latin typeface="Consolas"/>
              </a:rPr>
              <a:t>],</a:t>
            </a:r>
            <a:endParaRPr lang="en-US" sz="1400"/>
          </a:p>
          <a:p>
            <a:pPr>
              <a:buNone/>
            </a:pPr>
            <a:r>
              <a:rPr lang="en-US" sz="1400">
                <a:solidFill>
                  <a:srgbClr val="D4D4D4"/>
                </a:solidFill>
                <a:latin typeface="Consolas"/>
              </a:rPr>
              <a:t>            </a:t>
            </a:r>
            <a:r>
              <a:rPr lang="en-US" sz="1400">
                <a:solidFill>
                  <a:srgbClr val="9CDCFE"/>
                </a:solidFill>
                <a:latin typeface="Consolas"/>
              </a:rPr>
              <a:t>data</a:t>
            </a:r>
            <a:r>
              <a:rPr lang="en-US" sz="1400">
                <a:solidFill>
                  <a:srgbClr val="D4D4D4"/>
                </a:solidFill>
                <a:latin typeface="Consolas"/>
              </a:rPr>
              <a:t>[</a:t>
            </a:r>
            <a:r>
              <a:rPr lang="en-US" sz="1400">
                <a:solidFill>
                  <a:srgbClr val="CE9178"/>
                </a:solidFill>
                <a:latin typeface="Consolas"/>
              </a:rPr>
              <a:t>'</a:t>
            </a:r>
            <a:r>
              <a:rPr lang="en-US" sz="1400" err="1">
                <a:solidFill>
                  <a:srgbClr val="CE9178"/>
                </a:solidFill>
                <a:latin typeface="Consolas"/>
              </a:rPr>
              <a:t>last_name</a:t>
            </a:r>
            <a:r>
              <a:rPr lang="en-US" sz="1400">
                <a:solidFill>
                  <a:srgbClr val="CE9178"/>
                </a:solidFill>
                <a:latin typeface="Consolas"/>
              </a:rPr>
              <a:t>'</a:t>
            </a:r>
            <a:r>
              <a:rPr lang="en-US" sz="1400">
                <a:solidFill>
                  <a:srgbClr val="D4D4D4"/>
                </a:solidFill>
                <a:latin typeface="Consolas"/>
              </a:rPr>
              <a:t>],</a:t>
            </a:r>
            <a:endParaRPr lang="en-US" sz="1400"/>
          </a:p>
          <a:p>
            <a:pPr>
              <a:buNone/>
            </a:pPr>
            <a:r>
              <a:rPr lang="en-US" sz="1400">
                <a:solidFill>
                  <a:srgbClr val="D4D4D4"/>
                </a:solidFill>
                <a:latin typeface="Consolas"/>
              </a:rPr>
              <a:t>            </a:t>
            </a:r>
            <a:r>
              <a:rPr lang="en-US" sz="1400">
                <a:solidFill>
                  <a:srgbClr val="9CDCFE"/>
                </a:solidFill>
                <a:latin typeface="Consolas"/>
              </a:rPr>
              <a:t>data</a:t>
            </a:r>
            <a:r>
              <a:rPr lang="en-US" sz="1400">
                <a:solidFill>
                  <a:srgbClr val="D4D4D4"/>
                </a:solidFill>
                <a:latin typeface="Consolas"/>
              </a:rPr>
              <a:t>[</a:t>
            </a:r>
            <a:r>
              <a:rPr lang="en-US" sz="1400">
                <a:solidFill>
                  <a:srgbClr val="CE9178"/>
                </a:solidFill>
                <a:latin typeface="Consolas"/>
              </a:rPr>
              <a:t>'email'</a:t>
            </a:r>
            <a:r>
              <a:rPr lang="en-US" sz="1400">
                <a:solidFill>
                  <a:srgbClr val="D4D4D4"/>
                </a:solidFill>
                <a:latin typeface="Consolas"/>
              </a:rPr>
              <a:t>],</a:t>
            </a:r>
            <a:endParaRPr lang="en-US" sz="1400"/>
          </a:p>
          <a:p>
            <a:pPr>
              <a:buNone/>
            </a:pPr>
            <a:r>
              <a:rPr lang="en-US" sz="1400">
                <a:solidFill>
                  <a:srgbClr val="D4D4D4"/>
                </a:solidFill>
                <a:latin typeface="Consolas"/>
              </a:rPr>
              <a:t>            </a:t>
            </a:r>
            <a:r>
              <a:rPr lang="en-US" sz="1400">
                <a:solidFill>
                  <a:srgbClr val="9CDCFE"/>
                </a:solidFill>
                <a:latin typeface="Consolas"/>
              </a:rPr>
              <a:t>data</a:t>
            </a:r>
            <a:r>
              <a:rPr lang="en-US" sz="1400">
                <a:solidFill>
                  <a:srgbClr val="D4D4D4"/>
                </a:solidFill>
                <a:latin typeface="Consolas"/>
              </a:rPr>
              <a:t>[</a:t>
            </a:r>
            <a:r>
              <a:rPr lang="en-US" sz="1400">
                <a:solidFill>
                  <a:srgbClr val="CE9178"/>
                </a:solidFill>
                <a:latin typeface="Consolas"/>
              </a:rPr>
              <a:t>'</a:t>
            </a:r>
            <a:r>
              <a:rPr lang="en-US" sz="1400" err="1">
                <a:solidFill>
                  <a:srgbClr val="CE9178"/>
                </a:solidFill>
                <a:latin typeface="Consolas"/>
              </a:rPr>
              <a:t>phone_number</a:t>
            </a:r>
            <a:r>
              <a:rPr lang="en-US" sz="1400">
                <a:solidFill>
                  <a:srgbClr val="CE9178"/>
                </a:solidFill>
                <a:latin typeface="Consolas"/>
              </a:rPr>
              <a:t>'</a:t>
            </a:r>
            <a:r>
              <a:rPr lang="en-US" sz="1400">
                <a:solidFill>
                  <a:srgbClr val="D4D4D4"/>
                </a:solidFill>
                <a:latin typeface="Consolas"/>
              </a:rPr>
              <a:t>],</a:t>
            </a:r>
            <a:endParaRPr lang="en-US" sz="1400"/>
          </a:p>
          <a:p>
            <a:pPr>
              <a:buNone/>
            </a:pPr>
            <a:r>
              <a:rPr lang="en-US" sz="1400">
                <a:solidFill>
                  <a:srgbClr val="D4D4D4"/>
                </a:solidFill>
                <a:latin typeface="Consolas"/>
              </a:rPr>
              <a:t>            </a:t>
            </a:r>
            <a:r>
              <a:rPr lang="en-US" sz="1400">
                <a:solidFill>
                  <a:srgbClr val="9CDCFE"/>
                </a:solidFill>
                <a:latin typeface="Consolas"/>
              </a:rPr>
              <a:t>data</a:t>
            </a:r>
            <a:r>
              <a:rPr lang="en-US" sz="1400">
                <a:solidFill>
                  <a:srgbClr val="D4D4D4"/>
                </a:solidFill>
                <a:latin typeface="Consolas"/>
              </a:rPr>
              <a:t>[</a:t>
            </a:r>
            <a:r>
              <a:rPr lang="en-US" sz="1400">
                <a:solidFill>
                  <a:srgbClr val="CE9178"/>
                </a:solidFill>
                <a:latin typeface="Consolas"/>
              </a:rPr>
              <a:t>'</a:t>
            </a:r>
            <a:r>
              <a:rPr lang="en-US" sz="1400" err="1">
                <a:solidFill>
                  <a:srgbClr val="CE9178"/>
                </a:solidFill>
                <a:latin typeface="Consolas"/>
              </a:rPr>
              <a:t>profile_picture</a:t>
            </a:r>
            <a:r>
              <a:rPr lang="en-US" sz="1400">
                <a:solidFill>
                  <a:srgbClr val="CE9178"/>
                </a:solidFill>
                <a:latin typeface="Consolas"/>
              </a:rPr>
              <a:t>'</a:t>
            </a:r>
            <a:r>
              <a:rPr lang="en-US" sz="1400">
                <a:solidFill>
                  <a:srgbClr val="D4D4D4"/>
                </a:solidFill>
                <a:latin typeface="Consolas"/>
              </a:rPr>
              <a:t>],</a:t>
            </a:r>
            <a:endParaRPr lang="en-US" sz="1400"/>
          </a:p>
          <a:p>
            <a:pPr>
              <a:buNone/>
            </a:pPr>
            <a:r>
              <a:rPr lang="en-US" sz="1400">
                <a:solidFill>
                  <a:srgbClr val="D4D4D4"/>
                </a:solidFill>
                <a:latin typeface="Consolas"/>
              </a:rPr>
              <a:t>            </a:t>
            </a:r>
            <a:r>
              <a:rPr lang="en-US" sz="1400">
                <a:solidFill>
                  <a:srgbClr val="9CDCFE"/>
                </a:solidFill>
                <a:latin typeface="Consolas"/>
              </a:rPr>
              <a:t>data</a:t>
            </a:r>
            <a:r>
              <a:rPr lang="en-US" sz="1400">
                <a:solidFill>
                  <a:srgbClr val="D4D4D4"/>
                </a:solidFill>
                <a:latin typeface="Consolas"/>
              </a:rPr>
              <a:t>[</a:t>
            </a:r>
            <a:r>
              <a:rPr lang="en-US" sz="1400">
                <a:solidFill>
                  <a:srgbClr val="CE9178"/>
                </a:solidFill>
                <a:latin typeface="Consolas"/>
              </a:rPr>
              <a:t>'degree'</a:t>
            </a:r>
            <a:r>
              <a:rPr lang="en-US" sz="1400">
                <a:solidFill>
                  <a:srgbClr val="D4D4D4"/>
                </a:solidFill>
                <a:latin typeface="Consolas"/>
              </a:rPr>
              <a:t>],</a:t>
            </a:r>
            <a:endParaRPr lang="en-US" sz="1400"/>
          </a:p>
          <a:p>
            <a:pPr>
              <a:buNone/>
            </a:pPr>
            <a:r>
              <a:rPr lang="en-US" sz="1400">
                <a:solidFill>
                  <a:srgbClr val="D4D4D4"/>
                </a:solidFill>
                <a:latin typeface="Consolas"/>
              </a:rPr>
              <a:t>            </a:t>
            </a:r>
            <a:r>
              <a:rPr lang="en-US" sz="1400">
                <a:solidFill>
                  <a:srgbClr val="9CDCFE"/>
                </a:solidFill>
                <a:latin typeface="Consolas"/>
              </a:rPr>
              <a:t>data</a:t>
            </a:r>
            <a:r>
              <a:rPr lang="en-US" sz="1400">
                <a:solidFill>
                  <a:srgbClr val="D4D4D4"/>
                </a:solidFill>
                <a:latin typeface="Consolas"/>
              </a:rPr>
              <a:t>[</a:t>
            </a:r>
            <a:r>
              <a:rPr lang="en-US" sz="1400">
                <a:solidFill>
                  <a:srgbClr val="CE9178"/>
                </a:solidFill>
                <a:latin typeface="Consolas"/>
              </a:rPr>
              <a:t>'major'</a:t>
            </a:r>
            <a:r>
              <a:rPr lang="en-US" sz="1400">
                <a:solidFill>
                  <a:srgbClr val="D4D4D4"/>
                </a:solidFill>
                <a:latin typeface="Consolas"/>
              </a:rPr>
              <a:t>],</a:t>
            </a:r>
            <a:endParaRPr lang="en-US" sz="1400"/>
          </a:p>
          <a:p>
            <a:pPr>
              <a:buNone/>
            </a:pPr>
            <a:r>
              <a:rPr lang="en-US" sz="1400">
                <a:solidFill>
                  <a:srgbClr val="D4D4D4"/>
                </a:solidFill>
                <a:latin typeface="Consolas"/>
              </a:rPr>
              <a:t>            </a:t>
            </a:r>
            <a:r>
              <a:rPr lang="en-US" sz="1400">
                <a:solidFill>
                  <a:srgbClr val="9CDCFE"/>
                </a:solidFill>
                <a:latin typeface="Consolas"/>
              </a:rPr>
              <a:t>data</a:t>
            </a:r>
            <a:r>
              <a:rPr lang="en-US" sz="1400">
                <a:solidFill>
                  <a:srgbClr val="D4D4D4"/>
                </a:solidFill>
                <a:latin typeface="Consolas"/>
              </a:rPr>
              <a:t>[</a:t>
            </a:r>
            <a:r>
              <a:rPr lang="en-US" sz="1400">
                <a:solidFill>
                  <a:srgbClr val="CE9178"/>
                </a:solidFill>
                <a:latin typeface="Consolas"/>
              </a:rPr>
              <a:t>'college'</a:t>
            </a:r>
            <a:r>
              <a:rPr lang="en-US" sz="1400">
                <a:solidFill>
                  <a:srgbClr val="D4D4D4"/>
                </a:solidFill>
                <a:latin typeface="Consolas"/>
              </a:rPr>
              <a:t>],</a:t>
            </a:r>
            <a:endParaRPr lang="en-US" sz="1400"/>
          </a:p>
          <a:p>
            <a:pPr>
              <a:buNone/>
            </a:pPr>
            <a:r>
              <a:rPr lang="en-US" sz="1400">
                <a:solidFill>
                  <a:srgbClr val="D4D4D4"/>
                </a:solidFill>
                <a:latin typeface="Consolas"/>
              </a:rPr>
              <a:t>            </a:t>
            </a:r>
            <a:r>
              <a:rPr lang="en-US" sz="1400">
                <a:solidFill>
                  <a:srgbClr val="9CDCFE"/>
                </a:solidFill>
                <a:latin typeface="Consolas"/>
              </a:rPr>
              <a:t>data</a:t>
            </a:r>
            <a:r>
              <a:rPr lang="en-US" sz="1400">
                <a:solidFill>
                  <a:srgbClr val="D4D4D4"/>
                </a:solidFill>
                <a:latin typeface="Consolas"/>
              </a:rPr>
              <a:t>[</a:t>
            </a:r>
            <a:r>
              <a:rPr lang="en-US" sz="1400">
                <a:solidFill>
                  <a:srgbClr val="CE9178"/>
                </a:solidFill>
                <a:latin typeface="Consolas"/>
              </a:rPr>
              <a:t>'password'</a:t>
            </a:r>
            <a:r>
              <a:rPr lang="en-US" sz="1400">
                <a:solidFill>
                  <a:srgbClr val="D4D4D4"/>
                </a:solidFill>
                <a:latin typeface="Consolas"/>
              </a:rPr>
              <a:t>],</a:t>
            </a:r>
            <a:endParaRPr lang="en-US" sz="1400"/>
          </a:p>
          <a:p>
            <a:pPr>
              <a:buNone/>
            </a:pPr>
            <a:r>
              <a:rPr lang="en-US" sz="1400">
                <a:solidFill>
                  <a:srgbClr val="D4D4D4"/>
                </a:solidFill>
                <a:latin typeface="Consolas"/>
              </a:rPr>
              <a:t>        ])</a:t>
            </a:r>
            <a:endParaRPr lang="en-US" sz="1400"/>
          </a:p>
          <a:p>
            <a:pPr marL="0" indent="0">
              <a:buNone/>
            </a:pPr>
            <a:endParaRPr lang="en-US" sz="1100" b="1">
              <a:latin typeface="Consolas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5280EA4-21F9-E504-31AA-21DE72D7730D}"/>
              </a:ext>
            </a:extLst>
          </p:cNvPr>
          <p:cNvSpPr txBox="1">
            <a:spLocks/>
          </p:cNvSpPr>
          <p:nvPr/>
        </p:nvSpPr>
        <p:spPr>
          <a:xfrm>
            <a:off x="433414" y="1184736"/>
            <a:ext cx="5137654" cy="560763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System Font Regular"/>
              <a:buChar char="–"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sz="1100">
                <a:solidFill>
                  <a:srgbClr val="569CD6"/>
                </a:solidFill>
                <a:latin typeface="Consolas"/>
              </a:rPr>
              <a:t>CREATE</a:t>
            </a:r>
            <a:r>
              <a:rPr lang="en-US" sz="1100">
                <a:solidFill>
                  <a:srgbClr val="D4D4D4"/>
                </a:solidFill>
                <a:latin typeface="Consolas"/>
              </a:rPr>
              <a:t> </a:t>
            </a:r>
            <a:r>
              <a:rPr lang="en-US" sz="1100">
                <a:solidFill>
                  <a:srgbClr val="569CD6"/>
                </a:solidFill>
                <a:latin typeface="Consolas"/>
              </a:rPr>
              <a:t>PROCEDURE</a:t>
            </a:r>
            <a:r>
              <a:rPr lang="en-US" sz="1100">
                <a:solidFill>
                  <a:srgbClr val="D4D4D4"/>
                </a:solidFill>
                <a:latin typeface="Consolas"/>
              </a:rPr>
              <a:t> </a:t>
            </a:r>
            <a:r>
              <a:rPr lang="en-US" sz="1100" err="1">
                <a:solidFill>
                  <a:srgbClr val="D4D4D4"/>
                </a:solidFill>
                <a:latin typeface="Consolas"/>
              </a:rPr>
              <a:t>InsertUser</a:t>
            </a:r>
            <a:r>
              <a:rPr lang="en-US" sz="1100">
                <a:solidFill>
                  <a:srgbClr val="D4D4D4"/>
                </a:solidFill>
                <a:latin typeface="Consolas"/>
              </a:rPr>
              <a:t>(</a:t>
            </a:r>
            <a:endParaRPr lang="en-US"/>
          </a:p>
          <a:p>
            <a:pPr>
              <a:buNone/>
            </a:pPr>
            <a:r>
              <a:rPr lang="en-US" sz="1100">
                <a:solidFill>
                  <a:srgbClr val="D4D4D4"/>
                </a:solidFill>
                <a:latin typeface="Consolas"/>
              </a:rPr>
              <a:t>    </a:t>
            </a:r>
            <a:r>
              <a:rPr lang="en-US" sz="1100">
                <a:solidFill>
                  <a:srgbClr val="569CD6"/>
                </a:solidFill>
                <a:latin typeface="Consolas"/>
              </a:rPr>
              <a:t>IN</a:t>
            </a:r>
            <a:r>
              <a:rPr lang="en-US" sz="1100">
                <a:solidFill>
                  <a:srgbClr val="D4D4D4"/>
                </a:solidFill>
                <a:latin typeface="Consolas"/>
              </a:rPr>
              <a:t> </a:t>
            </a:r>
            <a:r>
              <a:rPr lang="en-US" sz="1100" err="1">
                <a:solidFill>
                  <a:srgbClr val="D4D4D4"/>
                </a:solidFill>
                <a:latin typeface="Consolas"/>
              </a:rPr>
              <a:t>p_NUID</a:t>
            </a:r>
            <a:r>
              <a:rPr lang="en-US" sz="1100">
                <a:solidFill>
                  <a:srgbClr val="D4D4D4"/>
                </a:solidFill>
                <a:latin typeface="Consolas"/>
              </a:rPr>
              <a:t> </a:t>
            </a:r>
            <a:r>
              <a:rPr lang="en-US" sz="1100">
                <a:solidFill>
                  <a:srgbClr val="569CD6"/>
                </a:solidFill>
                <a:latin typeface="Consolas"/>
              </a:rPr>
              <a:t>VARCHAR</a:t>
            </a:r>
            <a:r>
              <a:rPr lang="en-US" sz="1100">
                <a:solidFill>
                  <a:srgbClr val="D4D4D4"/>
                </a:solidFill>
                <a:latin typeface="Consolas"/>
              </a:rPr>
              <a:t>(</a:t>
            </a:r>
            <a:r>
              <a:rPr lang="en-US" sz="1100">
                <a:solidFill>
                  <a:srgbClr val="B5CEA8"/>
                </a:solidFill>
                <a:latin typeface="Consolas"/>
              </a:rPr>
              <a:t>255</a:t>
            </a:r>
            <a:r>
              <a:rPr lang="en-US" sz="1100">
                <a:solidFill>
                  <a:srgbClr val="D4D4D4"/>
                </a:solidFill>
                <a:latin typeface="Consolas"/>
              </a:rPr>
              <a:t>),</a:t>
            </a:r>
            <a:endParaRPr lang="en-US"/>
          </a:p>
          <a:p>
            <a:pPr>
              <a:buNone/>
            </a:pPr>
            <a:r>
              <a:rPr lang="en-US" sz="1100">
                <a:solidFill>
                  <a:srgbClr val="D4D4D4"/>
                </a:solidFill>
                <a:latin typeface="Consolas"/>
              </a:rPr>
              <a:t>    </a:t>
            </a:r>
            <a:r>
              <a:rPr lang="en-US" sz="1100">
                <a:solidFill>
                  <a:srgbClr val="569CD6"/>
                </a:solidFill>
                <a:latin typeface="Consolas"/>
              </a:rPr>
              <a:t>IN</a:t>
            </a:r>
            <a:r>
              <a:rPr lang="en-US" sz="1100">
                <a:solidFill>
                  <a:srgbClr val="D4D4D4"/>
                </a:solidFill>
                <a:latin typeface="Consolas"/>
              </a:rPr>
              <a:t> </a:t>
            </a:r>
            <a:r>
              <a:rPr lang="en-US" sz="1100" err="1">
                <a:solidFill>
                  <a:srgbClr val="D4D4D4"/>
                </a:solidFill>
                <a:latin typeface="Consolas"/>
              </a:rPr>
              <a:t>p_first_name</a:t>
            </a:r>
            <a:r>
              <a:rPr lang="en-US" sz="1100">
                <a:solidFill>
                  <a:srgbClr val="D4D4D4"/>
                </a:solidFill>
                <a:latin typeface="Consolas"/>
              </a:rPr>
              <a:t> </a:t>
            </a:r>
            <a:r>
              <a:rPr lang="en-US" sz="1100">
                <a:solidFill>
                  <a:srgbClr val="569CD6"/>
                </a:solidFill>
                <a:latin typeface="Consolas"/>
              </a:rPr>
              <a:t>VARCHAR</a:t>
            </a:r>
            <a:r>
              <a:rPr lang="en-US" sz="1100">
                <a:solidFill>
                  <a:srgbClr val="D4D4D4"/>
                </a:solidFill>
                <a:latin typeface="Consolas"/>
              </a:rPr>
              <a:t>(</a:t>
            </a:r>
            <a:r>
              <a:rPr lang="en-US" sz="1100">
                <a:solidFill>
                  <a:srgbClr val="B5CEA8"/>
                </a:solidFill>
                <a:latin typeface="Consolas"/>
              </a:rPr>
              <a:t>255</a:t>
            </a:r>
            <a:r>
              <a:rPr lang="en-US" sz="1100">
                <a:solidFill>
                  <a:srgbClr val="D4D4D4"/>
                </a:solidFill>
                <a:latin typeface="Consolas"/>
              </a:rPr>
              <a:t>),</a:t>
            </a:r>
            <a:endParaRPr lang="en-US"/>
          </a:p>
          <a:p>
            <a:pPr>
              <a:buNone/>
            </a:pPr>
            <a:r>
              <a:rPr lang="en-US" sz="1100">
                <a:solidFill>
                  <a:srgbClr val="D4D4D4"/>
                </a:solidFill>
                <a:latin typeface="Consolas"/>
              </a:rPr>
              <a:t>    </a:t>
            </a:r>
            <a:r>
              <a:rPr lang="en-US" sz="1100">
                <a:solidFill>
                  <a:srgbClr val="569CD6"/>
                </a:solidFill>
                <a:latin typeface="Consolas"/>
              </a:rPr>
              <a:t>IN</a:t>
            </a:r>
            <a:r>
              <a:rPr lang="en-US" sz="1100">
                <a:solidFill>
                  <a:srgbClr val="D4D4D4"/>
                </a:solidFill>
                <a:latin typeface="Consolas"/>
              </a:rPr>
              <a:t> </a:t>
            </a:r>
            <a:r>
              <a:rPr lang="en-US" sz="1100" err="1">
                <a:solidFill>
                  <a:srgbClr val="D4D4D4"/>
                </a:solidFill>
                <a:latin typeface="Consolas"/>
              </a:rPr>
              <a:t>p_last_name</a:t>
            </a:r>
            <a:r>
              <a:rPr lang="en-US" sz="1100">
                <a:solidFill>
                  <a:srgbClr val="D4D4D4"/>
                </a:solidFill>
                <a:latin typeface="Consolas"/>
              </a:rPr>
              <a:t> </a:t>
            </a:r>
            <a:r>
              <a:rPr lang="en-US" sz="1100">
                <a:solidFill>
                  <a:srgbClr val="569CD6"/>
                </a:solidFill>
                <a:latin typeface="Consolas"/>
              </a:rPr>
              <a:t>VARCHAR</a:t>
            </a:r>
            <a:r>
              <a:rPr lang="en-US" sz="1100">
                <a:solidFill>
                  <a:srgbClr val="D4D4D4"/>
                </a:solidFill>
                <a:latin typeface="Consolas"/>
              </a:rPr>
              <a:t>(</a:t>
            </a:r>
            <a:r>
              <a:rPr lang="en-US" sz="1100">
                <a:solidFill>
                  <a:srgbClr val="B5CEA8"/>
                </a:solidFill>
                <a:latin typeface="Consolas"/>
              </a:rPr>
              <a:t>255</a:t>
            </a:r>
            <a:r>
              <a:rPr lang="en-US" sz="1100">
                <a:solidFill>
                  <a:srgbClr val="D4D4D4"/>
                </a:solidFill>
                <a:latin typeface="Consolas"/>
              </a:rPr>
              <a:t>),</a:t>
            </a:r>
            <a:endParaRPr lang="en-US"/>
          </a:p>
          <a:p>
            <a:pPr>
              <a:buNone/>
            </a:pPr>
            <a:r>
              <a:rPr lang="en-US" sz="1100">
                <a:solidFill>
                  <a:srgbClr val="D4D4D4"/>
                </a:solidFill>
                <a:latin typeface="Consolas"/>
              </a:rPr>
              <a:t>    </a:t>
            </a:r>
            <a:r>
              <a:rPr lang="en-US" sz="1100">
                <a:solidFill>
                  <a:srgbClr val="569CD6"/>
                </a:solidFill>
                <a:latin typeface="Consolas"/>
              </a:rPr>
              <a:t>IN</a:t>
            </a:r>
            <a:r>
              <a:rPr lang="en-US" sz="1100">
                <a:solidFill>
                  <a:srgbClr val="D4D4D4"/>
                </a:solidFill>
                <a:latin typeface="Consolas"/>
              </a:rPr>
              <a:t> </a:t>
            </a:r>
            <a:r>
              <a:rPr lang="en-US" sz="1100" err="1">
                <a:solidFill>
                  <a:srgbClr val="D4D4D4"/>
                </a:solidFill>
                <a:latin typeface="Consolas"/>
              </a:rPr>
              <a:t>p_email</a:t>
            </a:r>
            <a:r>
              <a:rPr lang="en-US" sz="1100">
                <a:solidFill>
                  <a:srgbClr val="D4D4D4"/>
                </a:solidFill>
                <a:latin typeface="Consolas"/>
              </a:rPr>
              <a:t> </a:t>
            </a:r>
            <a:r>
              <a:rPr lang="en-US" sz="1100">
                <a:solidFill>
                  <a:srgbClr val="569CD6"/>
                </a:solidFill>
                <a:latin typeface="Consolas"/>
              </a:rPr>
              <a:t>VARCHAR</a:t>
            </a:r>
            <a:r>
              <a:rPr lang="en-US" sz="1100">
                <a:solidFill>
                  <a:srgbClr val="D4D4D4"/>
                </a:solidFill>
                <a:latin typeface="Consolas"/>
              </a:rPr>
              <a:t>(</a:t>
            </a:r>
            <a:r>
              <a:rPr lang="en-US" sz="1100">
                <a:solidFill>
                  <a:srgbClr val="B5CEA8"/>
                </a:solidFill>
                <a:latin typeface="Consolas"/>
              </a:rPr>
              <a:t>255</a:t>
            </a:r>
            <a:r>
              <a:rPr lang="en-US" sz="1100">
                <a:solidFill>
                  <a:srgbClr val="D4D4D4"/>
                </a:solidFill>
                <a:latin typeface="Consolas"/>
              </a:rPr>
              <a:t>),</a:t>
            </a:r>
            <a:endParaRPr lang="en-US"/>
          </a:p>
          <a:p>
            <a:pPr>
              <a:buNone/>
            </a:pPr>
            <a:r>
              <a:rPr lang="en-US" sz="1100">
                <a:solidFill>
                  <a:srgbClr val="D4D4D4"/>
                </a:solidFill>
                <a:latin typeface="Consolas"/>
              </a:rPr>
              <a:t>    </a:t>
            </a:r>
            <a:r>
              <a:rPr lang="en-US" sz="1100">
                <a:solidFill>
                  <a:srgbClr val="569CD6"/>
                </a:solidFill>
                <a:latin typeface="Consolas"/>
              </a:rPr>
              <a:t>IN</a:t>
            </a:r>
            <a:r>
              <a:rPr lang="en-US" sz="1100">
                <a:solidFill>
                  <a:srgbClr val="D4D4D4"/>
                </a:solidFill>
                <a:latin typeface="Consolas"/>
              </a:rPr>
              <a:t> </a:t>
            </a:r>
            <a:r>
              <a:rPr lang="en-US" sz="1100" err="1">
                <a:solidFill>
                  <a:srgbClr val="D4D4D4"/>
                </a:solidFill>
                <a:latin typeface="Consolas"/>
              </a:rPr>
              <a:t>p_phone_number</a:t>
            </a:r>
            <a:r>
              <a:rPr lang="en-US" sz="1100">
                <a:solidFill>
                  <a:srgbClr val="D4D4D4"/>
                </a:solidFill>
                <a:latin typeface="Consolas"/>
              </a:rPr>
              <a:t> </a:t>
            </a:r>
            <a:r>
              <a:rPr lang="en-US" sz="1100">
                <a:solidFill>
                  <a:srgbClr val="569CD6"/>
                </a:solidFill>
                <a:latin typeface="Consolas"/>
              </a:rPr>
              <a:t>VARCHAR</a:t>
            </a:r>
            <a:r>
              <a:rPr lang="en-US" sz="1100">
                <a:solidFill>
                  <a:srgbClr val="D4D4D4"/>
                </a:solidFill>
                <a:latin typeface="Consolas"/>
              </a:rPr>
              <a:t>(</a:t>
            </a:r>
            <a:r>
              <a:rPr lang="en-US" sz="1100">
                <a:solidFill>
                  <a:srgbClr val="B5CEA8"/>
                </a:solidFill>
                <a:latin typeface="Consolas"/>
              </a:rPr>
              <a:t>20</a:t>
            </a:r>
            <a:r>
              <a:rPr lang="en-US" sz="1100">
                <a:solidFill>
                  <a:srgbClr val="D4D4D4"/>
                </a:solidFill>
                <a:latin typeface="Consolas"/>
              </a:rPr>
              <a:t>),</a:t>
            </a:r>
            <a:endParaRPr lang="en-US"/>
          </a:p>
          <a:p>
            <a:pPr>
              <a:buNone/>
            </a:pPr>
            <a:r>
              <a:rPr lang="en-US" sz="1100">
                <a:solidFill>
                  <a:srgbClr val="D4D4D4"/>
                </a:solidFill>
                <a:latin typeface="Consolas"/>
              </a:rPr>
              <a:t>    </a:t>
            </a:r>
            <a:r>
              <a:rPr lang="en-US" sz="1100">
                <a:solidFill>
                  <a:srgbClr val="569CD6"/>
                </a:solidFill>
                <a:latin typeface="Consolas"/>
              </a:rPr>
              <a:t>IN</a:t>
            </a:r>
            <a:r>
              <a:rPr lang="en-US" sz="1100">
                <a:solidFill>
                  <a:srgbClr val="D4D4D4"/>
                </a:solidFill>
                <a:latin typeface="Consolas"/>
              </a:rPr>
              <a:t> </a:t>
            </a:r>
            <a:r>
              <a:rPr lang="en-US" sz="1100" err="1">
                <a:solidFill>
                  <a:srgbClr val="D4D4D4"/>
                </a:solidFill>
                <a:latin typeface="Consolas"/>
              </a:rPr>
              <a:t>p_profile_picture</a:t>
            </a:r>
            <a:r>
              <a:rPr lang="en-US" sz="1100">
                <a:solidFill>
                  <a:srgbClr val="D4D4D4"/>
                </a:solidFill>
                <a:latin typeface="Consolas"/>
              </a:rPr>
              <a:t> LONGTEXT,</a:t>
            </a:r>
            <a:endParaRPr lang="en-US"/>
          </a:p>
          <a:p>
            <a:pPr>
              <a:buNone/>
            </a:pPr>
            <a:r>
              <a:rPr lang="en-US" sz="1100">
                <a:solidFill>
                  <a:srgbClr val="D4D4D4"/>
                </a:solidFill>
                <a:latin typeface="Consolas"/>
              </a:rPr>
              <a:t>    </a:t>
            </a:r>
            <a:r>
              <a:rPr lang="en-US" sz="1100">
                <a:solidFill>
                  <a:srgbClr val="569CD6"/>
                </a:solidFill>
                <a:latin typeface="Consolas"/>
              </a:rPr>
              <a:t>IN</a:t>
            </a:r>
            <a:r>
              <a:rPr lang="en-US" sz="1100">
                <a:solidFill>
                  <a:srgbClr val="D4D4D4"/>
                </a:solidFill>
                <a:latin typeface="Consolas"/>
              </a:rPr>
              <a:t> </a:t>
            </a:r>
            <a:r>
              <a:rPr lang="en-US" sz="1100" err="1">
                <a:solidFill>
                  <a:srgbClr val="D4D4D4"/>
                </a:solidFill>
                <a:latin typeface="Consolas"/>
              </a:rPr>
              <a:t>p_degree</a:t>
            </a:r>
            <a:r>
              <a:rPr lang="en-US" sz="1100">
                <a:solidFill>
                  <a:srgbClr val="D4D4D4"/>
                </a:solidFill>
                <a:latin typeface="Consolas"/>
              </a:rPr>
              <a:t> </a:t>
            </a:r>
            <a:r>
              <a:rPr lang="en-US" sz="1100">
                <a:solidFill>
                  <a:srgbClr val="569CD6"/>
                </a:solidFill>
                <a:latin typeface="Consolas"/>
              </a:rPr>
              <a:t>VARCHAR</a:t>
            </a:r>
            <a:r>
              <a:rPr lang="en-US" sz="1100">
                <a:solidFill>
                  <a:srgbClr val="D4D4D4"/>
                </a:solidFill>
                <a:latin typeface="Consolas"/>
              </a:rPr>
              <a:t>(</a:t>
            </a:r>
            <a:r>
              <a:rPr lang="en-US" sz="1100">
                <a:solidFill>
                  <a:srgbClr val="B5CEA8"/>
                </a:solidFill>
                <a:latin typeface="Consolas"/>
              </a:rPr>
              <a:t>255</a:t>
            </a:r>
            <a:r>
              <a:rPr lang="en-US" sz="1100">
                <a:solidFill>
                  <a:srgbClr val="D4D4D4"/>
                </a:solidFill>
                <a:latin typeface="Consolas"/>
              </a:rPr>
              <a:t>),</a:t>
            </a:r>
            <a:endParaRPr lang="en-US"/>
          </a:p>
          <a:p>
            <a:pPr>
              <a:buNone/>
            </a:pPr>
            <a:r>
              <a:rPr lang="en-US" sz="1100">
                <a:solidFill>
                  <a:srgbClr val="D4D4D4"/>
                </a:solidFill>
                <a:latin typeface="Consolas"/>
              </a:rPr>
              <a:t>    </a:t>
            </a:r>
            <a:r>
              <a:rPr lang="en-US" sz="1100">
                <a:solidFill>
                  <a:srgbClr val="569CD6"/>
                </a:solidFill>
                <a:latin typeface="Consolas"/>
              </a:rPr>
              <a:t>IN</a:t>
            </a:r>
            <a:r>
              <a:rPr lang="en-US" sz="1100">
                <a:solidFill>
                  <a:srgbClr val="D4D4D4"/>
                </a:solidFill>
                <a:latin typeface="Consolas"/>
              </a:rPr>
              <a:t> </a:t>
            </a:r>
            <a:r>
              <a:rPr lang="en-US" sz="1100" err="1">
                <a:solidFill>
                  <a:srgbClr val="D4D4D4"/>
                </a:solidFill>
                <a:latin typeface="Consolas"/>
              </a:rPr>
              <a:t>p_major</a:t>
            </a:r>
            <a:r>
              <a:rPr lang="en-US" sz="1100">
                <a:solidFill>
                  <a:srgbClr val="D4D4D4"/>
                </a:solidFill>
                <a:latin typeface="Consolas"/>
              </a:rPr>
              <a:t> </a:t>
            </a:r>
            <a:r>
              <a:rPr lang="en-US" sz="1100">
                <a:solidFill>
                  <a:srgbClr val="569CD6"/>
                </a:solidFill>
                <a:latin typeface="Consolas"/>
              </a:rPr>
              <a:t>VARCHAR</a:t>
            </a:r>
            <a:r>
              <a:rPr lang="en-US" sz="1100">
                <a:solidFill>
                  <a:srgbClr val="D4D4D4"/>
                </a:solidFill>
                <a:latin typeface="Consolas"/>
              </a:rPr>
              <a:t>(</a:t>
            </a:r>
            <a:r>
              <a:rPr lang="en-US" sz="1100">
                <a:solidFill>
                  <a:srgbClr val="B5CEA8"/>
                </a:solidFill>
                <a:latin typeface="Consolas"/>
              </a:rPr>
              <a:t>255</a:t>
            </a:r>
            <a:r>
              <a:rPr lang="en-US" sz="1100">
                <a:solidFill>
                  <a:srgbClr val="D4D4D4"/>
                </a:solidFill>
                <a:latin typeface="Consolas"/>
              </a:rPr>
              <a:t>),</a:t>
            </a:r>
            <a:endParaRPr lang="en-US"/>
          </a:p>
          <a:p>
            <a:pPr>
              <a:buNone/>
            </a:pPr>
            <a:r>
              <a:rPr lang="en-US" sz="1100">
                <a:solidFill>
                  <a:srgbClr val="D4D4D4"/>
                </a:solidFill>
                <a:latin typeface="Consolas"/>
              </a:rPr>
              <a:t>    </a:t>
            </a:r>
            <a:r>
              <a:rPr lang="en-US" sz="1100">
                <a:solidFill>
                  <a:srgbClr val="569CD6"/>
                </a:solidFill>
                <a:latin typeface="Consolas"/>
              </a:rPr>
              <a:t>IN</a:t>
            </a:r>
            <a:r>
              <a:rPr lang="en-US" sz="1100">
                <a:solidFill>
                  <a:srgbClr val="D4D4D4"/>
                </a:solidFill>
                <a:latin typeface="Consolas"/>
              </a:rPr>
              <a:t> </a:t>
            </a:r>
            <a:r>
              <a:rPr lang="en-US" sz="1100" err="1">
                <a:solidFill>
                  <a:srgbClr val="D4D4D4"/>
                </a:solidFill>
                <a:latin typeface="Consolas"/>
              </a:rPr>
              <a:t>p_college</a:t>
            </a:r>
            <a:r>
              <a:rPr lang="en-US" sz="1100">
                <a:solidFill>
                  <a:srgbClr val="D4D4D4"/>
                </a:solidFill>
                <a:latin typeface="Consolas"/>
              </a:rPr>
              <a:t> </a:t>
            </a:r>
            <a:r>
              <a:rPr lang="en-US" sz="1100">
                <a:solidFill>
                  <a:srgbClr val="569CD6"/>
                </a:solidFill>
                <a:latin typeface="Consolas"/>
              </a:rPr>
              <a:t>VARCHAR</a:t>
            </a:r>
            <a:r>
              <a:rPr lang="en-US" sz="1100">
                <a:solidFill>
                  <a:srgbClr val="D4D4D4"/>
                </a:solidFill>
                <a:latin typeface="Consolas"/>
              </a:rPr>
              <a:t>(</a:t>
            </a:r>
            <a:r>
              <a:rPr lang="en-US" sz="1100">
                <a:solidFill>
                  <a:srgbClr val="B5CEA8"/>
                </a:solidFill>
                <a:latin typeface="Consolas"/>
              </a:rPr>
              <a:t>255</a:t>
            </a:r>
            <a:r>
              <a:rPr lang="en-US" sz="1100">
                <a:solidFill>
                  <a:srgbClr val="D4D4D4"/>
                </a:solidFill>
                <a:latin typeface="Consolas"/>
              </a:rPr>
              <a:t>),</a:t>
            </a:r>
            <a:endParaRPr lang="en-US"/>
          </a:p>
          <a:p>
            <a:pPr>
              <a:buNone/>
            </a:pPr>
            <a:r>
              <a:rPr lang="en-US" sz="1100">
                <a:solidFill>
                  <a:srgbClr val="D4D4D4"/>
                </a:solidFill>
                <a:latin typeface="Consolas"/>
              </a:rPr>
              <a:t>    </a:t>
            </a:r>
            <a:r>
              <a:rPr lang="en-US" sz="1100">
                <a:solidFill>
                  <a:srgbClr val="569CD6"/>
                </a:solidFill>
                <a:latin typeface="Consolas"/>
              </a:rPr>
              <a:t>IN</a:t>
            </a:r>
            <a:r>
              <a:rPr lang="en-US" sz="1100">
                <a:solidFill>
                  <a:srgbClr val="D4D4D4"/>
                </a:solidFill>
                <a:latin typeface="Consolas"/>
              </a:rPr>
              <a:t> </a:t>
            </a:r>
            <a:r>
              <a:rPr lang="en-US" sz="1100" err="1">
                <a:solidFill>
                  <a:srgbClr val="D4D4D4"/>
                </a:solidFill>
                <a:latin typeface="Consolas"/>
              </a:rPr>
              <a:t>p_password</a:t>
            </a:r>
            <a:r>
              <a:rPr lang="en-US" sz="1100">
                <a:solidFill>
                  <a:srgbClr val="D4D4D4"/>
                </a:solidFill>
                <a:latin typeface="Consolas"/>
              </a:rPr>
              <a:t> </a:t>
            </a:r>
            <a:r>
              <a:rPr lang="en-US" sz="1100">
                <a:solidFill>
                  <a:srgbClr val="569CD6"/>
                </a:solidFill>
                <a:latin typeface="Consolas"/>
              </a:rPr>
              <a:t>VARCHAR</a:t>
            </a:r>
            <a:r>
              <a:rPr lang="en-US" sz="1100">
                <a:solidFill>
                  <a:srgbClr val="D4D4D4"/>
                </a:solidFill>
                <a:latin typeface="Consolas"/>
              </a:rPr>
              <a:t>(</a:t>
            </a:r>
            <a:r>
              <a:rPr lang="en-US" sz="1100">
                <a:solidFill>
                  <a:srgbClr val="B5CEA8"/>
                </a:solidFill>
                <a:latin typeface="Consolas"/>
              </a:rPr>
              <a:t>255</a:t>
            </a:r>
            <a:r>
              <a:rPr lang="en-US" sz="1100">
                <a:solidFill>
                  <a:srgbClr val="D4D4D4"/>
                </a:solidFill>
                <a:latin typeface="Consolas"/>
              </a:rPr>
              <a:t>)</a:t>
            </a:r>
            <a:endParaRPr lang="en-US"/>
          </a:p>
          <a:p>
            <a:pPr>
              <a:buNone/>
            </a:pPr>
            <a:r>
              <a:rPr lang="en-US" sz="1100">
                <a:solidFill>
                  <a:srgbClr val="D4D4D4"/>
                </a:solidFill>
                <a:latin typeface="Consolas"/>
              </a:rPr>
              <a:t>)</a:t>
            </a:r>
            <a:endParaRPr lang="en-US"/>
          </a:p>
          <a:p>
            <a:pPr>
              <a:buNone/>
            </a:pPr>
            <a:r>
              <a:rPr lang="en-US" sz="1100">
                <a:solidFill>
                  <a:srgbClr val="569CD6"/>
                </a:solidFill>
                <a:latin typeface="Consolas"/>
              </a:rPr>
              <a:t>BEGIN</a:t>
            </a:r>
            <a:endParaRPr lang="en-US"/>
          </a:p>
          <a:p>
            <a:pPr>
              <a:buNone/>
            </a:pPr>
            <a:r>
              <a:rPr lang="en-US" sz="1100">
                <a:solidFill>
                  <a:srgbClr val="D4D4D4"/>
                </a:solidFill>
                <a:latin typeface="Consolas"/>
              </a:rPr>
              <a:t>    </a:t>
            </a:r>
            <a:r>
              <a:rPr lang="en-US" sz="1100">
                <a:solidFill>
                  <a:srgbClr val="569CD6"/>
                </a:solidFill>
                <a:latin typeface="Consolas"/>
              </a:rPr>
              <a:t>INSERT INTO</a:t>
            </a:r>
            <a:r>
              <a:rPr lang="en-US" sz="1100">
                <a:solidFill>
                  <a:srgbClr val="D4D4D4"/>
                </a:solidFill>
                <a:latin typeface="Consolas"/>
              </a:rPr>
              <a:t> Users (NUID, </a:t>
            </a:r>
            <a:r>
              <a:rPr lang="en-US" sz="1100" err="1">
                <a:solidFill>
                  <a:srgbClr val="D4D4D4"/>
                </a:solidFill>
                <a:latin typeface="Consolas"/>
              </a:rPr>
              <a:t>first_name</a:t>
            </a:r>
            <a:r>
              <a:rPr lang="en-US" sz="1100">
                <a:solidFill>
                  <a:srgbClr val="D4D4D4"/>
                </a:solidFill>
                <a:latin typeface="Consolas"/>
              </a:rPr>
              <a:t>, </a:t>
            </a:r>
            <a:r>
              <a:rPr lang="en-US" sz="1100" err="1">
                <a:solidFill>
                  <a:srgbClr val="D4D4D4"/>
                </a:solidFill>
                <a:latin typeface="Consolas"/>
              </a:rPr>
              <a:t>last_name</a:t>
            </a:r>
            <a:r>
              <a:rPr lang="en-US" sz="1100">
                <a:solidFill>
                  <a:srgbClr val="D4D4D4"/>
                </a:solidFill>
                <a:latin typeface="Consolas"/>
              </a:rPr>
              <a:t>, email, </a:t>
            </a:r>
            <a:r>
              <a:rPr lang="en-US" sz="1100" err="1">
                <a:solidFill>
                  <a:srgbClr val="D4D4D4"/>
                </a:solidFill>
                <a:latin typeface="Consolas"/>
              </a:rPr>
              <a:t>phone_number</a:t>
            </a:r>
            <a:r>
              <a:rPr lang="en-US" sz="1100">
                <a:solidFill>
                  <a:srgbClr val="D4D4D4"/>
                </a:solidFill>
                <a:latin typeface="Consolas"/>
              </a:rPr>
              <a:t>, </a:t>
            </a:r>
            <a:r>
              <a:rPr lang="en-US" sz="1100" err="1">
                <a:solidFill>
                  <a:srgbClr val="D4D4D4"/>
                </a:solidFill>
                <a:latin typeface="Consolas"/>
              </a:rPr>
              <a:t>profile_picture</a:t>
            </a:r>
            <a:r>
              <a:rPr lang="en-US" sz="1100">
                <a:solidFill>
                  <a:srgbClr val="D4D4D4"/>
                </a:solidFill>
                <a:latin typeface="Consolas"/>
              </a:rPr>
              <a:t>, degree, major, college, </a:t>
            </a:r>
            <a:r>
              <a:rPr lang="en-US" sz="1100">
                <a:solidFill>
                  <a:srgbClr val="569CD6"/>
                </a:solidFill>
                <a:latin typeface="Consolas"/>
              </a:rPr>
              <a:t>password</a:t>
            </a:r>
            <a:r>
              <a:rPr lang="en-US" sz="1100">
                <a:solidFill>
                  <a:srgbClr val="D4D4D4"/>
                </a:solidFill>
                <a:latin typeface="Consolas"/>
              </a:rPr>
              <a:t>)</a:t>
            </a:r>
            <a:endParaRPr lang="en-US"/>
          </a:p>
          <a:p>
            <a:pPr>
              <a:buNone/>
            </a:pPr>
            <a:r>
              <a:rPr lang="en-US" sz="1100">
                <a:solidFill>
                  <a:srgbClr val="D4D4D4"/>
                </a:solidFill>
                <a:latin typeface="Consolas"/>
              </a:rPr>
              <a:t>    </a:t>
            </a:r>
            <a:r>
              <a:rPr lang="en-US" sz="1100">
                <a:solidFill>
                  <a:srgbClr val="569CD6"/>
                </a:solidFill>
                <a:latin typeface="Consolas"/>
              </a:rPr>
              <a:t>VALUES</a:t>
            </a:r>
            <a:r>
              <a:rPr lang="en-US" sz="1100">
                <a:solidFill>
                  <a:srgbClr val="D4D4D4"/>
                </a:solidFill>
                <a:latin typeface="Consolas"/>
              </a:rPr>
              <a:t> (</a:t>
            </a:r>
            <a:r>
              <a:rPr lang="en-US" sz="1100" err="1">
                <a:solidFill>
                  <a:srgbClr val="D4D4D4"/>
                </a:solidFill>
                <a:latin typeface="Consolas"/>
              </a:rPr>
              <a:t>p_NUID</a:t>
            </a:r>
            <a:r>
              <a:rPr lang="en-US" sz="1100">
                <a:solidFill>
                  <a:srgbClr val="D4D4D4"/>
                </a:solidFill>
                <a:latin typeface="Consolas"/>
              </a:rPr>
              <a:t>, </a:t>
            </a:r>
            <a:r>
              <a:rPr lang="en-US" sz="1100" err="1">
                <a:solidFill>
                  <a:srgbClr val="D4D4D4"/>
                </a:solidFill>
                <a:latin typeface="Consolas"/>
              </a:rPr>
              <a:t>p_first_name</a:t>
            </a:r>
            <a:r>
              <a:rPr lang="en-US" sz="1100">
                <a:solidFill>
                  <a:srgbClr val="D4D4D4"/>
                </a:solidFill>
                <a:latin typeface="Consolas"/>
              </a:rPr>
              <a:t>, </a:t>
            </a:r>
            <a:r>
              <a:rPr lang="en-US" sz="1100" err="1">
                <a:solidFill>
                  <a:srgbClr val="D4D4D4"/>
                </a:solidFill>
                <a:latin typeface="Consolas"/>
              </a:rPr>
              <a:t>p_last_name</a:t>
            </a:r>
            <a:r>
              <a:rPr lang="en-US" sz="1100">
                <a:solidFill>
                  <a:srgbClr val="D4D4D4"/>
                </a:solidFill>
                <a:latin typeface="Consolas"/>
              </a:rPr>
              <a:t>, </a:t>
            </a:r>
            <a:r>
              <a:rPr lang="en-US" sz="1100" err="1">
                <a:solidFill>
                  <a:srgbClr val="D4D4D4"/>
                </a:solidFill>
                <a:latin typeface="Consolas"/>
              </a:rPr>
              <a:t>p_email</a:t>
            </a:r>
            <a:r>
              <a:rPr lang="en-US" sz="1100">
                <a:solidFill>
                  <a:srgbClr val="D4D4D4"/>
                </a:solidFill>
                <a:latin typeface="Consolas"/>
              </a:rPr>
              <a:t>, </a:t>
            </a:r>
            <a:r>
              <a:rPr lang="en-US" sz="1100" err="1">
                <a:solidFill>
                  <a:srgbClr val="D4D4D4"/>
                </a:solidFill>
                <a:latin typeface="Consolas"/>
              </a:rPr>
              <a:t>p_phone_number</a:t>
            </a:r>
            <a:r>
              <a:rPr lang="en-US" sz="1100">
                <a:solidFill>
                  <a:srgbClr val="D4D4D4"/>
                </a:solidFill>
                <a:latin typeface="Consolas"/>
              </a:rPr>
              <a:t>, </a:t>
            </a:r>
            <a:r>
              <a:rPr lang="en-US" sz="1100" err="1">
                <a:solidFill>
                  <a:srgbClr val="D4D4D4"/>
                </a:solidFill>
                <a:latin typeface="Consolas"/>
              </a:rPr>
              <a:t>p_profile_picture</a:t>
            </a:r>
            <a:r>
              <a:rPr lang="en-US" sz="1100">
                <a:solidFill>
                  <a:srgbClr val="D4D4D4"/>
                </a:solidFill>
                <a:latin typeface="Consolas"/>
              </a:rPr>
              <a:t>, </a:t>
            </a:r>
            <a:r>
              <a:rPr lang="en-US" sz="1100" err="1">
                <a:solidFill>
                  <a:srgbClr val="D4D4D4"/>
                </a:solidFill>
                <a:latin typeface="Consolas"/>
              </a:rPr>
              <a:t>p_degree</a:t>
            </a:r>
            <a:r>
              <a:rPr lang="en-US" sz="1100">
                <a:solidFill>
                  <a:srgbClr val="D4D4D4"/>
                </a:solidFill>
                <a:latin typeface="Consolas"/>
              </a:rPr>
              <a:t>, </a:t>
            </a:r>
            <a:r>
              <a:rPr lang="en-US" sz="1100" err="1">
                <a:solidFill>
                  <a:srgbClr val="D4D4D4"/>
                </a:solidFill>
                <a:latin typeface="Consolas"/>
              </a:rPr>
              <a:t>p_major</a:t>
            </a:r>
            <a:r>
              <a:rPr lang="en-US" sz="1100">
                <a:solidFill>
                  <a:srgbClr val="D4D4D4"/>
                </a:solidFill>
                <a:latin typeface="Consolas"/>
              </a:rPr>
              <a:t>, </a:t>
            </a:r>
            <a:r>
              <a:rPr lang="en-US" sz="1100" err="1">
                <a:solidFill>
                  <a:srgbClr val="D4D4D4"/>
                </a:solidFill>
                <a:latin typeface="Consolas"/>
              </a:rPr>
              <a:t>p_college</a:t>
            </a:r>
            <a:r>
              <a:rPr lang="en-US" sz="1100">
                <a:solidFill>
                  <a:srgbClr val="D4D4D4"/>
                </a:solidFill>
                <a:latin typeface="Consolas"/>
              </a:rPr>
              <a:t>, </a:t>
            </a:r>
            <a:r>
              <a:rPr lang="en-US" sz="1100" err="1">
                <a:solidFill>
                  <a:srgbClr val="D4D4D4"/>
                </a:solidFill>
                <a:latin typeface="Consolas"/>
              </a:rPr>
              <a:t>p_password</a:t>
            </a:r>
            <a:r>
              <a:rPr lang="en-US" sz="1100">
                <a:solidFill>
                  <a:srgbClr val="D4D4D4"/>
                </a:solidFill>
                <a:latin typeface="Consolas"/>
              </a:rPr>
              <a:t>);</a:t>
            </a:r>
            <a:endParaRPr lang="en-US"/>
          </a:p>
          <a:p>
            <a:pPr>
              <a:buNone/>
            </a:pPr>
            <a:r>
              <a:rPr lang="en-US" sz="1100">
                <a:solidFill>
                  <a:srgbClr val="D4D4D4"/>
                </a:solidFill>
                <a:latin typeface="Consolas"/>
              </a:rPr>
              <a:t>    </a:t>
            </a:r>
            <a:r>
              <a:rPr lang="en-US" sz="1100">
                <a:solidFill>
                  <a:srgbClr val="569CD6"/>
                </a:solidFill>
                <a:latin typeface="Consolas"/>
              </a:rPr>
              <a:t>SELECT</a:t>
            </a:r>
            <a:r>
              <a:rPr lang="en-US" sz="1100">
                <a:solidFill>
                  <a:srgbClr val="D4D4D4"/>
                </a:solidFill>
                <a:latin typeface="Consolas"/>
              </a:rPr>
              <a:t> LAST_INSERT_ID();</a:t>
            </a:r>
            <a:endParaRPr lang="en-US"/>
          </a:p>
          <a:p>
            <a:pPr>
              <a:buNone/>
            </a:pPr>
            <a:r>
              <a:rPr lang="en-US" sz="1100">
                <a:solidFill>
                  <a:srgbClr val="569CD6"/>
                </a:solidFill>
                <a:latin typeface="Consolas"/>
              </a:rPr>
              <a:t>END</a:t>
            </a:r>
            <a:r>
              <a:rPr lang="en-US" sz="1100">
                <a:solidFill>
                  <a:srgbClr val="D4D4D4"/>
                </a:solidFill>
                <a:latin typeface="Consolas"/>
              </a:rPr>
              <a:t> //</a:t>
            </a:r>
            <a:endParaRPr lang="en-US"/>
          </a:p>
          <a:p>
            <a:pPr>
              <a:buFont typeface="System Font Regular"/>
              <a:buNone/>
            </a:pPr>
            <a:endParaRPr lang="en-US" sz="1400">
              <a:solidFill>
                <a:srgbClr val="D4D4D4"/>
              </a:solidFill>
              <a:latin typeface="Consolas"/>
            </a:endParaRPr>
          </a:p>
          <a:p>
            <a:pPr marL="0" indent="0">
              <a:buFont typeface="System Font Regular"/>
              <a:buNone/>
            </a:pPr>
            <a:endParaRPr lang="en-US" sz="1100" b="1">
              <a:latin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497791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E50A88-4A1A-7A97-5785-94CA1CFFC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49" y="270364"/>
            <a:ext cx="8267296" cy="1446550"/>
          </a:xfrm>
        </p:spPr>
        <p:txBody>
          <a:bodyPr/>
          <a:lstStyle/>
          <a:p>
            <a:r>
              <a:rPr lang="en-US"/>
              <a:t>R – Read a </a:t>
            </a:r>
            <a:r>
              <a:rPr lang="en-US" u="sng"/>
              <a:t>Report 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683864-AF31-9DFE-9CF8-3DF83130F0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7490" y="2532145"/>
            <a:ext cx="5137654" cy="3140205"/>
          </a:xfrm>
          <a:solidFill>
            <a:schemeClr val="bg1"/>
          </a:solidFill>
        </p:spPr>
        <p:txBody>
          <a:bodyPr vert="horz" lIns="91440" tIns="45720" rIns="91440" bIns="45720" rtlCol="0" anchor="t">
            <a:noAutofit/>
          </a:bodyPr>
          <a:lstStyle/>
          <a:p>
            <a:pPr>
              <a:buNone/>
            </a:pPr>
            <a:endParaRPr lang="en-US" sz="1600">
              <a:solidFill>
                <a:srgbClr val="9CDCFE"/>
              </a:solidFill>
              <a:latin typeface="Consolas"/>
            </a:endParaRPr>
          </a:p>
          <a:p>
            <a:pPr>
              <a:buNone/>
            </a:pPr>
            <a:endParaRPr lang="en-US" sz="1600">
              <a:solidFill>
                <a:srgbClr val="9CDCFE"/>
              </a:solidFill>
              <a:latin typeface="Consolas"/>
            </a:endParaRPr>
          </a:p>
          <a:p>
            <a:pPr>
              <a:buNone/>
            </a:pPr>
            <a:endParaRPr lang="en-US" sz="1600">
              <a:solidFill>
                <a:srgbClr val="9CDCFE"/>
              </a:solidFill>
              <a:latin typeface="Consolas"/>
            </a:endParaRPr>
          </a:p>
          <a:p>
            <a:pPr>
              <a:buNone/>
            </a:pPr>
            <a:r>
              <a:rPr lang="en-US" sz="1600">
                <a:solidFill>
                  <a:srgbClr val="9CDCFE"/>
                </a:solidFill>
                <a:latin typeface="Consolas"/>
              </a:rPr>
              <a:t>cursor</a:t>
            </a:r>
            <a:r>
              <a:rPr lang="en-US" sz="1600">
                <a:solidFill>
                  <a:srgbClr val="D4D4D4"/>
                </a:solidFill>
                <a:latin typeface="Consolas"/>
              </a:rPr>
              <a:t> = </a:t>
            </a:r>
            <a:r>
              <a:rPr lang="en-US" sz="1600" err="1">
                <a:solidFill>
                  <a:srgbClr val="9CDCFE"/>
                </a:solidFill>
                <a:latin typeface="Consolas"/>
              </a:rPr>
              <a:t>connection</a:t>
            </a:r>
            <a:r>
              <a:rPr lang="en-US" sz="1600" err="1">
                <a:solidFill>
                  <a:srgbClr val="D4D4D4"/>
                </a:solidFill>
                <a:latin typeface="Consolas"/>
              </a:rPr>
              <a:t>.</a:t>
            </a:r>
            <a:r>
              <a:rPr lang="en-US" sz="1600" err="1">
                <a:solidFill>
                  <a:srgbClr val="DCDCAA"/>
                </a:solidFill>
                <a:latin typeface="Consolas"/>
              </a:rPr>
              <a:t>cursor</a:t>
            </a:r>
            <a:r>
              <a:rPr lang="en-US" sz="1600">
                <a:solidFill>
                  <a:srgbClr val="D4D4D4"/>
                </a:solidFill>
                <a:latin typeface="Consolas"/>
              </a:rPr>
              <a:t>(</a:t>
            </a:r>
            <a:r>
              <a:rPr lang="en-US" sz="1600">
                <a:solidFill>
                  <a:srgbClr val="9CDCFE"/>
                </a:solidFill>
                <a:latin typeface="Consolas"/>
              </a:rPr>
              <a:t>dictionary</a:t>
            </a:r>
            <a:r>
              <a:rPr lang="en-US" sz="1600">
                <a:solidFill>
                  <a:srgbClr val="D4D4D4"/>
                </a:solidFill>
                <a:latin typeface="Consolas"/>
              </a:rPr>
              <a:t>=</a:t>
            </a:r>
            <a:r>
              <a:rPr lang="en-US" sz="1600">
                <a:solidFill>
                  <a:srgbClr val="569CD6"/>
                </a:solidFill>
                <a:latin typeface="Consolas"/>
              </a:rPr>
              <a:t>True</a:t>
            </a:r>
            <a:r>
              <a:rPr lang="en-US" sz="1600">
                <a:solidFill>
                  <a:srgbClr val="D4D4D4"/>
                </a:solidFill>
                <a:latin typeface="Consolas"/>
              </a:rPr>
              <a:t>)</a:t>
            </a:r>
            <a:endParaRPr lang="en-US" sz="1600">
              <a:solidFill>
                <a:srgbClr val="000000"/>
              </a:solidFill>
              <a:latin typeface="Tenorite"/>
            </a:endParaRPr>
          </a:p>
          <a:p>
            <a:pPr>
              <a:buNone/>
            </a:pPr>
            <a:r>
              <a:rPr lang="en-US" sz="1600" err="1">
                <a:solidFill>
                  <a:srgbClr val="9CDCFE"/>
                </a:solidFill>
                <a:latin typeface="Consolas"/>
              </a:rPr>
              <a:t>cursor</a:t>
            </a:r>
            <a:r>
              <a:rPr lang="en-US" sz="1600" err="1">
                <a:solidFill>
                  <a:srgbClr val="D4D4D4"/>
                </a:solidFill>
                <a:latin typeface="Consolas"/>
              </a:rPr>
              <a:t>.</a:t>
            </a:r>
            <a:r>
              <a:rPr lang="en-US" sz="1600" err="1">
                <a:solidFill>
                  <a:srgbClr val="DCDCAA"/>
                </a:solidFill>
                <a:latin typeface="Consolas"/>
              </a:rPr>
              <a:t>callproc</a:t>
            </a:r>
            <a:r>
              <a:rPr lang="en-US" sz="1600">
                <a:solidFill>
                  <a:srgbClr val="D4D4D4"/>
                </a:solidFill>
                <a:latin typeface="Consolas"/>
              </a:rPr>
              <a:t>(</a:t>
            </a:r>
            <a:r>
              <a:rPr lang="en-US" sz="1600">
                <a:solidFill>
                  <a:srgbClr val="CE9178"/>
                </a:solidFill>
                <a:latin typeface="Consolas"/>
              </a:rPr>
              <a:t>'</a:t>
            </a:r>
            <a:r>
              <a:rPr lang="en-US" sz="1600" err="1">
                <a:solidFill>
                  <a:srgbClr val="CE9178"/>
                </a:solidFill>
                <a:latin typeface="Consolas"/>
              </a:rPr>
              <a:t>GetReportsByUserId</a:t>
            </a:r>
            <a:r>
              <a:rPr lang="en-US" sz="1600">
                <a:solidFill>
                  <a:srgbClr val="CE9178"/>
                </a:solidFill>
                <a:latin typeface="Consolas"/>
              </a:rPr>
              <a:t>'</a:t>
            </a:r>
            <a:r>
              <a:rPr lang="en-US" sz="1600">
                <a:solidFill>
                  <a:srgbClr val="D4D4D4"/>
                </a:solidFill>
                <a:latin typeface="Consolas"/>
              </a:rPr>
              <a:t>, [</a:t>
            </a:r>
            <a:r>
              <a:rPr lang="en-US" sz="1600" err="1">
                <a:solidFill>
                  <a:srgbClr val="9CDCFE"/>
                </a:solidFill>
                <a:latin typeface="Consolas"/>
              </a:rPr>
              <a:t>userId</a:t>
            </a:r>
            <a:r>
              <a:rPr lang="en-US" sz="1600">
                <a:solidFill>
                  <a:srgbClr val="D4D4D4"/>
                </a:solidFill>
                <a:latin typeface="Consolas"/>
              </a:rPr>
              <a:t>])</a:t>
            </a:r>
            <a:endParaRPr lang="en-US" sz="1600"/>
          </a:p>
          <a:p>
            <a:pPr>
              <a:buNone/>
            </a:pPr>
            <a:endParaRPr lang="en-US" sz="1600">
              <a:solidFill>
                <a:srgbClr val="D4D4D4"/>
              </a:solidFill>
              <a:latin typeface="Consolas"/>
            </a:endParaRPr>
          </a:p>
          <a:p>
            <a:pPr marL="0" indent="0">
              <a:buNone/>
            </a:pPr>
            <a:endParaRPr lang="en-US" sz="1100" b="1">
              <a:latin typeface="Consolas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5280EA4-21F9-E504-31AA-21DE72D7730D}"/>
              </a:ext>
            </a:extLst>
          </p:cNvPr>
          <p:cNvSpPr txBox="1">
            <a:spLocks/>
          </p:cNvSpPr>
          <p:nvPr/>
        </p:nvSpPr>
        <p:spPr>
          <a:xfrm>
            <a:off x="312462" y="2527307"/>
            <a:ext cx="5137654" cy="30797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System Font Regular"/>
              <a:buChar char="–"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endParaRPr lang="en-US" sz="1100">
              <a:solidFill>
                <a:srgbClr val="D4D4D4"/>
              </a:solidFill>
              <a:latin typeface="Consolas"/>
            </a:endParaRPr>
          </a:p>
          <a:p>
            <a:pPr>
              <a:buNone/>
            </a:pPr>
            <a:r>
              <a:rPr lang="en-US" sz="1800">
                <a:solidFill>
                  <a:srgbClr val="569CD6"/>
                </a:solidFill>
                <a:latin typeface="Consolas"/>
              </a:rPr>
              <a:t>CREATE</a:t>
            </a:r>
            <a:r>
              <a:rPr lang="en-US" sz="1800">
                <a:solidFill>
                  <a:srgbClr val="D4D4D4"/>
                </a:solidFill>
                <a:latin typeface="Consolas"/>
              </a:rPr>
              <a:t> </a:t>
            </a:r>
            <a:r>
              <a:rPr lang="en-US" sz="1800">
                <a:solidFill>
                  <a:srgbClr val="569CD6"/>
                </a:solidFill>
                <a:latin typeface="Consolas"/>
              </a:rPr>
              <a:t>PROCEDURE</a:t>
            </a:r>
            <a:r>
              <a:rPr lang="en-US" sz="1800">
                <a:solidFill>
                  <a:srgbClr val="D4D4D4"/>
                </a:solidFill>
                <a:latin typeface="Consolas"/>
              </a:rPr>
              <a:t> </a:t>
            </a:r>
            <a:r>
              <a:rPr lang="en-US" sz="1800" err="1">
                <a:solidFill>
                  <a:srgbClr val="D4D4D4"/>
                </a:solidFill>
                <a:latin typeface="Consolas"/>
              </a:rPr>
              <a:t>GetReportsByUserId</a:t>
            </a:r>
            <a:r>
              <a:rPr lang="en-US" sz="1800">
                <a:solidFill>
                  <a:srgbClr val="D4D4D4"/>
                </a:solidFill>
                <a:latin typeface="Consolas"/>
              </a:rPr>
              <a:t>(</a:t>
            </a:r>
            <a:r>
              <a:rPr lang="en-US" sz="1800">
                <a:solidFill>
                  <a:srgbClr val="569CD6"/>
                </a:solidFill>
                <a:latin typeface="Consolas"/>
              </a:rPr>
              <a:t>IN</a:t>
            </a:r>
            <a:r>
              <a:rPr lang="en-US" sz="1800">
                <a:solidFill>
                  <a:srgbClr val="D4D4D4"/>
                </a:solidFill>
                <a:latin typeface="Consolas"/>
              </a:rPr>
              <a:t> </a:t>
            </a:r>
            <a:r>
              <a:rPr lang="en-US" sz="1800" err="1">
                <a:solidFill>
                  <a:srgbClr val="D4D4D4"/>
                </a:solidFill>
                <a:latin typeface="Consolas"/>
              </a:rPr>
              <a:t>input_user_id</a:t>
            </a:r>
            <a:r>
              <a:rPr lang="en-US" sz="1800">
                <a:solidFill>
                  <a:srgbClr val="D4D4D4"/>
                </a:solidFill>
                <a:latin typeface="Consolas"/>
              </a:rPr>
              <a:t> </a:t>
            </a:r>
            <a:r>
              <a:rPr lang="en-US" sz="1800">
                <a:solidFill>
                  <a:srgbClr val="569CD6"/>
                </a:solidFill>
                <a:latin typeface="Consolas"/>
              </a:rPr>
              <a:t>INT</a:t>
            </a:r>
            <a:r>
              <a:rPr lang="en-US" sz="1800">
                <a:solidFill>
                  <a:srgbClr val="D4D4D4"/>
                </a:solidFill>
                <a:latin typeface="Consolas"/>
              </a:rPr>
              <a:t>)</a:t>
            </a:r>
            <a:endParaRPr lang="en-US" sz="1800"/>
          </a:p>
          <a:p>
            <a:pPr>
              <a:buNone/>
            </a:pPr>
            <a:r>
              <a:rPr lang="en-US" sz="1800">
                <a:solidFill>
                  <a:srgbClr val="569CD6"/>
                </a:solidFill>
                <a:latin typeface="Consolas"/>
              </a:rPr>
              <a:t>BEGIN</a:t>
            </a:r>
            <a:endParaRPr lang="en-US" sz="1800"/>
          </a:p>
          <a:p>
            <a:pPr>
              <a:buNone/>
            </a:pPr>
            <a:r>
              <a:rPr lang="en-US" sz="1800">
                <a:solidFill>
                  <a:srgbClr val="D4D4D4"/>
                </a:solidFill>
                <a:latin typeface="Consolas"/>
              </a:rPr>
              <a:t>    </a:t>
            </a:r>
            <a:r>
              <a:rPr lang="en-US" sz="1800">
                <a:solidFill>
                  <a:srgbClr val="569CD6"/>
                </a:solidFill>
                <a:latin typeface="Consolas"/>
              </a:rPr>
              <a:t>SELECT</a:t>
            </a:r>
            <a:r>
              <a:rPr lang="en-US" sz="1800">
                <a:solidFill>
                  <a:srgbClr val="D4D4D4"/>
                </a:solidFill>
                <a:latin typeface="Consolas"/>
              </a:rPr>
              <a:t> * </a:t>
            </a:r>
            <a:r>
              <a:rPr lang="en-US" sz="1800">
                <a:solidFill>
                  <a:srgbClr val="569CD6"/>
                </a:solidFill>
                <a:latin typeface="Consolas"/>
              </a:rPr>
              <a:t>FROM</a:t>
            </a:r>
            <a:r>
              <a:rPr lang="en-US" sz="1800">
                <a:solidFill>
                  <a:srgbClr val="D4D4D4"/>
                </a:solidFill>
                <a:latin typeface="Consolas"/>
              </a:rPr>
              <a:t> Reports </a:t>
            </a:r>
            <a:r>
              <a:rPr lang="en-US" sz="1800">
                <a:solidFill>
                  <a:srgbClr val="569CD6"/>
                </a:solidFill>
                <a:latin typeface="Consolas"/>
              </a:rPr>
              <a:t>WHERE</a:t>
            </a:r>
            <a:r>
              <a:rPr lang="en-US" sz="1800">
                <a:solidFill>
                  <a:srgbClr val="D4D4D4"/>
                </a:solidFill>
                <a:latin typeface="Consolas"/>
              </a:rPr>
              <a:t> </a:t>
            </a:r>
            <a:r>
              <a:rPr lang="en-US" sz="1800" err="1">
                <a:solidFill>
                  <a:srgbClr val="D4D4D4"/>
                </a:solidFill>
                <a:latin typeface="Consolas"/>
              </a:rPr>
              <a:t>reporter_id</a:t>
            </a:r>
            <a:r>
              <a:rPr lang="en-US" sz="1800">
                <a:solidFill>
                  <a:srgbClr val="D4D4D4"/>
                </a:solidFill>
                <a:latin typeface="Consolas"/>
              </a:rPr>
              <a:t> = </a:t>
            </a:r>
            <a:r>
              <a:rPr lang="en-US" sz="1800" err="1">
                <a:solidFill>
                  <a:srgbClr val="D4D4D4"/>
                </a:solidFill>
                <a:latin typeface="Consolas"/>
              </a:rPr>
              <a:t>input_user_id</a:t>
            </a:r>
            <a:r>
              <a:rPr lang="en-US" sz="1800">
                <a:solidFill>
                  <a:srgbClr val="D4D4D4"/>
                </a:solidFill>
                <a:latin typeface="Consolas"/>
              </a:rPr>
              <a:t> </a:t>
            </a:r>
            <a:r>
              <a:rPr lang="en-US" sz="1800">
                <a:solidFill>
                  <a:srgbClr val="569CD6"/>
                </a:solidFill>
                <a:latin typeface="Consolas"/>
              </a:rPr>
              <a:t>ORDER BY</a:t>
            </a:r>
            <a:r>
              <a:rPr lang="en-US" sz="1800">
                <a:solidFill>
                  <a:srgbClr val="D4D4D4"/>
                </a:solidFill>
                <a:latin typeface="Consolas"/>
              </a:rPr>
              <a:t> </a:t>
            </a:r>
            <a:r>
              <a:rPr lang="en-US" sz="1800" err="1">
                <a:solidFill>
                  <a:srgbClr val="D4D4D4"/>
                </a:solidFill>
                <a:latin typeface="Consolas"/>
              </a:rPr>
              <a:t>report_time</a:t>
            </a:r>
            <a:r>
              <a:rPr lang="en-US" sz="1800">
                <a:solidFill>
                  <a:srgbClr val="D4D4D4"/>
                </a:solidFill>
                <a:latin typeface="Consolas"/>
              </a:rPr>
              <a:t> </a:t>
            </a:r>
            <a:r>
              <a:rPr lang="en-US" sz="1800">
                <a:solidFill>
                  <a:srgbClr val="569CD6"/>
                </a:solidFill>
                <a:latin typeface="Consolas"/>
              </a:rPr>
              <a:t>DESC</a:t>
            </a:r>
            <a:r>
              <a:rPr lang="en-US" sz="1800">
                <a:solidFill>
                  <a:srgbClr val="D4D4D4"/>
                </a:solidFill>
                <a:latin typeface="Consolas"/>
              </a:rPr>
              <a:t>;</a:t>
            </a:r>
            <a:endParaRPr lang="en-US" sz="1800"/>
          </a:p>
          <a:p>
            <a:pPr>
              <a:buNone/>
            </a:pPr>
            <a:r>
              <a:rPr lang="en-US" sz="1800">
                <a:solidFill>
                  <a:srgbClr val="569CD6"/>
                </a:solidFill>
                <a:latin typeface="Consolas"/>
              </a:rPr>
              <a:t>END</a:t>
            </a:r>
            <a:r>
              <a:rPr lang="en-US" sz="1800">
                <a:solidFill>
                  <a:srgbClr val="D4D4D4"/>
                </a:solidFill>
                <a:latin typeface="Consolas"/>
              </a:rPr>
              <a:t> //</a:t>
            </a:r>
            <a:endParaRPr lang="en-US" sz="1800"/>
          </a:p>
          <a:p>
            <a:pPr>
              <a:buNone/>
            </a:pPr>
            <a:endParaRPr lang="en-US" sz="1100">
              <a:solidFill>
                <a:srgbClr val="D4D4D4"/>
              </a:solidFill>
              <a:latin typeface="Consolas"/>
            </a:endParaRPr>
          </a:p>
          <a:p>
            <a:pPr>
              <a:buNone/>
            </a:pPr>
            <a:endParaRPr lang="en-US" sz="1400">
              <a:solidFill>
                <a:srgbClr val="D4D4D4"/>
              </a:solidFill>
              <a:latin typeface="Consolas"/>
            </a:endParaRPr>
          </a:p>
          <a:p>
            <a:pPr marL="0" indent="0">
              <a:buFont typeface="System Font Regular"/>
              <a:buNone/>
            </a:pPr>
            <a:endParaRPr lang="en-US" sz="1100" b="1">
              <a:solidFill>
                <a:srgbClr val="000000"/>
              </a:solidFill>
              <a:latin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23678326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E50A88-4A1A-7A97-5785-94CA1CFFC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49" y="270364"/>
            <a:ext cx="8267296" cy="1446550"/>
          </a:xfrm>
        </p:spPr>
        <p:txBody>
          <a:bodyPr/>
          <a:lstStyle/>
          <a:p>
            <a:r>
              <a:rPr lang="en-US"/>
              <a:t>U– Update a </a:t>
            </a:r>
            <a:r>
              <a:rPr lang="en-US" u="sng"/>
              <a:t>User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683864-AF31-9DFE-9CF8-3DF83130F0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7490" y="3318335"/>
            <a:ext cx="5137654" cy="1362205"/>
          </a:xfrm>
          <a:solidFill>
            <a:schemeClr val="bg1"/>
          </a:solidFill>
        </p:spPr>
        <p:txBody>
          <a:bodyPr vert="horz" lIns="91440" tIns="45720" rIns="91440" bIns="45720" rtlCol="0" anchor="t">
            <a:noAutofit/>
          </a:bodyPr>
          <a:lstStyle/>
          <a:p>
            <a:pPr>
              <a:buNone/>
            </a:pPr>
            <a:r>
              <a:rPr lang="en-US" sz="1800">
                <a:solidFill>
                  <a:srgbClr val="9CDCFE"/>
                </a:solidFill>
                <a:latin typeface="Consolas"/>
              </a:rPr>
              <a:t>cursor</a:t>
            </a:r>
            <a:r>
              <a:rPr lang="en-US" sz="1800">
                <a:solidFill>
                  <a:srgbClr val="D4D4D4"/>
                </a:solidFill>
                <a:latin typeface="Consolas"/>
              </a:rPr>
              <a:t> = </a:t>
            </a:r>
            <a:r>
              <a:rPr lang="en-US" sz="1800" err="1">
                <a:solidFill>
                  <a:srgbClr val="9CDCFE"/>
                </a:solidFill>
                <a:latin typeface="Consolas"/>
              </a:rPr>
              <a:t>connection</a:t>
            </a:r>
            <a:r>
              <a:rPr lang="en-US" sz="1800" err="1">
                <a:solidFill>
                  <a:srgbClr val="D4D4D4"/>
                </a:solidFill>
                <a:latin typeface="Consolas"/>
              </a:rPr>
              <a:t>.</a:t>
            </a:r>
            <a:r>
              <a:rPr lang="en-US" sz="1800" err="1">
                <a:solidFill>
                  <a:srgbClr val="DCDCAA"/>
                </a:solidFill>
                <a:latin typeface="Consolas"/>
              </a:rPr>
              <a:t>cursor</a:t>
            </a:r>
            <a:r>
              <a:rPr lang="en-US" sz="1800">
                <a:solidFill>
                  <a:srgbClr val="D4D4D4"/>
                </a:solidFill>
                <a:latin typeface="Consolas"/>
              </a:rPr>
              <a:t>()</a:t>
            </a:r>
            <a:endParaRPr lang="en-US" sz="1800">
              <a:solidFill>
                <a:srgbClr val="000000"/>
              </a:solidFill>
              <a:latin typeface="Tenorite"/>
            </a:endParaRPr>
          </a:p>
          <a:p>
            <a:pPr>
              <a:buNone/>
            </a:pPr>
            <a:r>
              <a:rPr lang="en-US" sz="1800" err="1">
                <a:solidFill>
                  <a:srgbClr val="9CDCFE"/>
                </a:solidFill>
                <a:latin typeface="Consolas"/>
              </a:rPr>
              <a:t>cursor</a:t>
            </a:r>
            <a:r>
              <a:rPr lang="en-US" sz="1800" err="1">
                <a:solidFill>
                  <a:srgbClr val="D4D4D4"/>
                </a:solidFill>
                <a:latin typeface="Consolas"/>
              </a:rPr>
              <a:t>.</a:t>
            </a:r>
            <a:r>
              <a:rPr lang="en-US" sz="1800" err="1">
                <a:solidFill>
                  <a:srgbClr val="DCDCAA"/>
                </a:solidFill>
                <a:latin typeface="Consolas"/>
              </a:rPr>
              <a:t>callproc</a:t>
            </a:r>
            <a:r>
              <a:rPr lang="en-US" sz="1800">
                <a:solidFill>
                  <a:srgbClr val="D4D4D4"/>
                </a:solidFill>
                <a:latin typeface="Consolas"/>
              </a:rPr>
              <a:t>(</a:t>
            </a:r>
            <a:r>
              <a:rPr lang="en-US" sz="1800">
                <a:solidFill>
                  <a:srgbClr val="CE9178"/>
                </a:solidFill>
                <a:latin typeface="Consolas"/>
              </a:rPr>
              <a:t>'</a:t>
            </a:r>
            <a:r>
              <a:rPr lang="en-US" sz="1800" err="1">
                <a:solidFill>
                  <a:srgbClr val="CE9178"/>
                </a:solidFill>
                <a:latin typeface="Consolas"/>
              </a:rPr>
              <a:t>UpdateUser</a:t>
            </a:r>
            <a:r>
              <a:rPr lang="en-US" sz="1800">
                <a:solidFill>
                  <a:srgbClr val="CE9178"/>
                </a:solidFill>
                <a:latin typeface="Consolas"/>
              </a:rPr>
              <a:t>'</a:t>
            </a:r>
            <a:r>
              <a:rPr lang="en-US" sz="1800">
                <a:solidFill>
                  <a:srgbClr val="D4D4D4"/>
                </a:solidFill>
                <a:latin typeface="Consolas"/>
              </a:rPr>
              <a:t>, [</a:t>
            </a:r>
            <a:r>
              <a:rPr lang="en-US" sz="1800" err="1">
                <a:solidFill>
                  <a:srgbClr val="9CDCFE"/>
                </a:solidFill>
                <a:latin typeface="Consolas"/>
              </a:rPr>
              <a:t>user_id</a:t>
            </a:r>
            <a:r>
              <a:rPr lang="en-US" sz="1800">
                <a:solidFill>
                  <a:srgbClr val="D4D4D4"/>
                </a:solidFill>
                <a:latin typeface="Consolas"/>
              </a:rPr>
              <a:t>, </a:t>
            </a:r>
            <a:r>
              <a:rPr lang="en-US" sz="1800">
                <a:solidFill>
                  <a:srgbClr val="9CDCFE"/>
                </a:solidFill>
                <a:latin typeface="Consolas"/>
              </a:rPr>
              <a:t>field</a:t>
            </a:r>
            <a:r>
              <a:rPr lang="en-US" sz="1800">
                <a:solidFill>
                  <a:srgbClr val="D4D4D4"/>
                </a:solidFill>
                <a:latin typeface="Consolas"/>
              </a:rPr>
              <a:t>, </a:t>
            </a:r>
            <a:r>
              <a:rPr lang="en-US" sz="1800">
                <a:solidFill>
                  <a:srgbClr val="9CDCFE"/>
                </a:solidFill>
                <a:latin typeface="Consolas"/>
              </a:rPr>
              <a:t>value</a:t>
            </a:r>
            <a:r>
              <a:rPr lang="en-US" sz="1800">
                <a:solidFill>
                  <a:srgbClr val="D4D4D4"/>
                </a:solidFill>
                <a:latin typeface="Consolas"/>
              </a:rPr>
              <a:t>])</a:t>
            </a:r>
            <a:endParaRPr lang="en-US" sz="1800"/>
          </a:p>
          <a:p>
            <a:pPr>
              <a:buNone/>
            </a:pPr>
            <a:endParaRPr lang="en-US" sz="1400">
              <a:solidFill>
                <a:srgbClr val="D4D4D4"/>
              </a:solidFill>
              <a:latin typeface="Consolas"/>
            </a:endParaRPr>
          </a:p>
          <a:p>
            <a:pPr marL="0" indent="0">
              <a:buNone/>
            </a:pPr>
            <a:endParaRPr lang="en-US" sz="1100" b="1">
              <a:latin typeface="Consolas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5280EA4-21F9-E504-31AA-21DE72D7730D}"/>
              </a:ext>
            </a:extLst>
          </p:cNvPr>
          <p:cNvSpPr txBox="1">
            <a:spLocks/>
          </p:cNvSpPr>
          <p:nvPr/>
        </p:nvSpPr>
        <p:spPr>
          <a:xfrm>
            <a:off x="409224" y="2406355"/>
            <a:ext cx="5137654" cy="317649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System Font Regular"/>
              <a:buChar char="–"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sz="1100">
                <a:solidFill>
                  <a:srgbClr val="569CD6"/>
                </a:solidFill>
                <a:latin typeface="Consolas"/>
              </a:rPr>
              <a:t>CREATE</a:t>
            </a:r>
            <a:r>
              <a:rPr lang="en-US" sz="1100">
                <a:solidFill>
                  <a:srgbClr val="D4D4D4"/>
                </a:solidFill>
                <a:latin typeface="Consolas"/>
              </a:rPr>
              <a:t> </a:t>
            </a:r>
            <a:r>
              <a:rPr lang="en-US" sz="1100">
                <a:solidFill>
                  <a:srgbClr val="569CD6"/>
                </a:solidFill>
                <a:latin typeface="Consolas"/>
              </a:rPr>
              <a:t>PROCEDURE</a:t>
            </a:r>
            <a:r>
              <a:rPr lang="en-US" sz="1100">
                <a:solidFill>
                  <a:srgbClr val="D4D4D4"/>
                </a:solidFill>
                <a:latin typeface="Consolas"/>
              </a:rPr>
              <a:t> </a:t>
            </a:r>
            <a:r>
              <a:rPr lang="en-US" sz="1100" err="1">
                <a:solidFill>
                  <a:srgbClr val="D4D4D4"/>
                </a:solidFill>
                <a:latin typeface="Consolas"/>
              </a:rPr>
              <a:t>UpdateUser</a:t>
            </a:r>
            <a:r>
              <a:rPr lang="en-US" sz="1100">
                <a:solidFill>
                  <a:srgbClr val="D4D4D4"/>
                </a:solidFill>
                <a:latin typeface="Consolas"/>
              </a:rPr>
              <a:t>(</a:t>
            </a:r>
            <a:r>
              <a:rPr lang="en-US" sz="1100">
                <a:solidFill>
                  <a:srgbClr val="569CD6"/>
                </a:solidFill>
                <a:latin typeface="Consolas"/>
              </a:rPr>
              <a:t>IN</a:t>
            </a:r>
            <a:r>
              <a:rPr lang="en-US" sz="1100">
                <a:solidFill>
                  <a:srgbClr val="D4D4D4"/>
                </a:solidFill>
                <a:latin typeface="Consolas"/>
              </a:rPr>
              <a:t> </a:t>
            </a:r>
            <a:r>
              <a:rPr lang="en-US" sz="1100" err="1">
                <a:solidFill>
                  <a:srgbClr val="D4D4D4"/>
                </a:solidFill>
                <a:latin typeface="Consolas"/>
              </a:rPr>
              <a:t>user_id_param</a:t>
            </a:r>
            <a:r>
              <a:rPr lang="en-US" sz="1100">
                <a:solidFill>
                  <a:srgbClr val="D4D4D4"/>
                </a:solidFill>
                <a:latin typeface="Consolas"/>
              </a:rPr>
              <a:t> </a:t>
            </a:r>
            <a:r>
              <a:rPr lang="en-US" sz="1100">
                <a:solidFill>
                  <a:srgbClr val="569CD6"/>
                </a:solidFill>
                <a:latin typeface="Consolas"/>
              </a:rPr>
              <a:t>INT</a:t>
            </a:r>
            <a:r>
              <a:rPr lang="en-US" sz="1100">
                <a:solidFill>
                  <a:srgbClr val="D4D4D4"/>
                </a:solidFill>
                <a:latin typeface="Consolas"/>
              </a:rPr>
              <a:t>, </a:t>
            </a:r>
            <a:r>
              <a:rPr lang="en-US" sz="1100">
                <a:solidFill>
                  <a:srgbClr val="569CD6"/>
                </a:solidFill>
                <a:latin typeface="Consolas"/>
              </a:rPr>
              <a:t>IN</a:t>
            </a:r>
            <a:r>
              <a:rPr lang="en-US" sz="1100">
                <a:solidFill>
                  <a:srgbClr val="D4D4D4"/>
                </a:solidFill>
                <a:latin typeface="Consolas"/>
              </a:rPr>
              <a:t> </a:t>
            </a:r>
            <a:r>
              <a:rPr lang="en-US" sz="1100" err="1">
                <a:solidFill>
                  <a:srgbClr val="D4D4D4"/>
                </a:solidFill>
                <a:latin typeface="Consolas"/>
              </a:rPr>
              <a:t>field_param</a:t>
            </a:r>
            <a:r>
              <a:rPr lang="en-US" sz="1100">
                <a:solidFill>
                  <a:srgbClr val="D4D4D4"/>
                </a:solidFill>
                <a:latin typeface="Consolas"/>
              </a:rPr>
              <a:t> </a:t>
            </a:r>
            <a:r>
              <a:rPr lang="en-US" sz="1100">
                <a:solidFill>
                  <a:srgbClr val="569CD6"/>
                </a:solidFill>
                <a:latin typeface="Consolas"/>
              </a:rPr>
              <a:t>VARCHAR</a:t>
            </a:r>
            <a:r>
              <a:rPr lang="en-US" sz="1100">
                <a:solidFill>
                  <a:srgbClr val="D4D4D4"/>
                </a:solidFill>
                <a:latin typeface="Consolas"/>
              </a:rPr>
              <a:t>(</a:t>
            </a:r>
            <a:r>
              <a:rPr lang="en-US" sz="1100">
                <a:solidFill>
                  <a:srgbClr val="B5CEA8"/>
                </a:solidFill>
                <a:latin typeface="Consolas"/>
              </a:rPr>
              <a:t>64</a:t>
            </a:r>
            <a:r>
              <a:rPr lang="en-US" sz="1100">
                <a:solidFill>
                  <a:srgbClr val="D4D4D4"/>
                </a:solidFill>
                <a:latin typeface="Consolas"/>
              </a:rPr>
              <a:t>), </a:t>
            </a:r>
            <a:r>
              <a:rPr lang="en-US" sz="1100">
                <a:solidFill>
                  <a:srgbClr val="569CD6"/>
                </a:solidFill>
                <a:latin typeface="Consolas"/>
              </a:rPr>
              <a:t>IN</a:t>
            </a:r>
            <a:r>
              <a:rPr lang="en-US" sz="1100">
                <a:solidFill>
                  <a:srgbClr val="D4D4D4"/>
                </a:solidFill>
                <a:latin typeface="Consolas"/>
              </a:rPr>
              <a:t> </a:t>
            </a:r>
            <a:r>
              <a:rPr lang="en-US" sz="1100" err="1">
                <a:solidFill>
                  <a:srgbClr val="D4D4D4"/>
                </a:solidFill>
                <a:latin typeface="Consolas"/>
              </a:rPr>
              <a:t>value_param</a:t>
            </a:r>
            <a:r>
              <a:rPr lang="en-US" sz="1100">
                <a:solidFill>
                  <a:srgbClr val="D4D4D4"/>
                </a:solidFill>
                <a:latin typeface="Consolas"/>
              </a:rPr>
              <a:t> </a:t>
            </a:r>
            <a:r>
              <a:rPr lang="en-US" sz="1100">
                <a:solidFill>
                  <a:srgbClr val="569CD6"/>
                </a:solidFill>
                <a:latin typeface="Consolas"/>
              </a:rPr>
              <a:t>VARCHAR</a:t>
            </a:r>
            <a:r>
              <a:rPr lang="en-US" sz="1100">
                <a:solidFill>
                  <a:srgbClr val="D4D4D4"/>
                </a:solidFill>
                <a:latin typeface="Consolas"/>
              </a:rPr>
              <a:t>(</a:t>
            </a:r>
            <a:r>
              <a:rPr lang="en-US" sz="1100">
                <a:solidFill>
                  <a:srgbClr val="B5CEA8"/>
                </a:solidFill>
                <a:latin typeface="Consolas"/>
              </a:rPr>
              <a:t>255</a:t>
            </a:r>
            <a:r>
              <a:rPr lang="en-US" sz="1100">
                <a:solidFill>
                  <a:srgbClr val="D4D4D4"/>
                </a:solidFill>
                <a:latin typeface="Consolas"/>
              </a:rPr>
              <a:t>))</a:t>
            </a:r>
            <a:endParaRPr lang="en-US"/>
          </a:p>
          <a:p>
            <a:pPr>
              <a:buNone/>
            </a:pPr>
            <a:r>
              <a:rPr lang="en-US" sz="1100">
                <a:solidFill>
                  <a:srgbClr val="569CD6"/>
                </a:solidFill>
                <a:latin typeface="Consolas"/>
              </a:rPr>
              <a:t>BEGIN</a:t>
            </a:r>
            <a:endParaRPr lang="en-US"/>
          </a:p>
          <a:p>
            <a:pPr>
              <a:buNone/>
            </a:pPr>
            <a:r>
              <a:rPr lang="en-US" sz="1100">
                <a:solidFill>
                  <a:srgbClr val="D4D4D4"/>
                </a:solidFill>
                <a:latin typeface="Consolas"/>
              </a:rPr>
              <a:t>    </a:t>
            </a:r>
            <a:r>
              <a:rPr lang="en-US" sz="1100">
                <a:solidFill>
                  <a:srgbClr val="569CD6"/>
                </a:solidFill>
                <a:latin typeface="Consolas"/>
              </a:rPr>
              <a:t>SET</a:t>
            </a:r>
            <a:r>
              <a:rPr lang="en-US" sz="1100">
                <a:solidFill>
                  <a:srgbClr val="D4D4D4"/>
                </a:solidFill>
                <a:latin typeface="Consolas"/>
              </a:rPr>
              <a:t> @query = </a:t>
            </a:r>
            <a:r>
              <a:rPr lang="en-US" sz="1100">
                <a:solidFill>
                  <a:srgbClr val="DCDCAA"/>
                </a:solidFill>
                <a:latin typeface="Consolas"/>
              </a:rPr>
              <a:t>CONCAT</a:t>
            </a:r>
            <a:r>
              <a:rPr lang="en-US" sz="1100">
                <a:solidFill>
                  <a:srgbClr val="D4D4D4"/>
                </a:solidFill>
                <a:latin typeface="Consolas"/>
              </a:rPr>
              <a:t>(</a:t>
            </a:r>
            <a:r>
              <a:rPr lang="en-US" sz="1100">
                <a:solidFill>
                  <a:srgbClr val="CE9178"/>
                </a:solidFill>
                <a:latin typeface="Consolas"/>
              </a:rPr>
              <a:t>'UPDATE Users SET '</a:t>
            </a:r>
            <a:r>
              <a:rPr lang="en-US" sz="1100">
                <a:solidFill>
                  <a:srgbClr val="D4D4D4"/>
                </a:solidFill>
                <a:latin typeface="Consolas"/>
              </a:rPr>
              <a:t>, </a:t>
            </a:r>
            <a:r>
              <a:rPr lang="en-US" sz="1100" err="1">
                <a:solidFill>
                  <a:srgbClr val="D4D4D4"/>
                </a:solidFill>
                <a:latin typeface="Consolas"/>
              </a:rPr>
              <a:t>field_param</a:t>
            </a:r>
            <a:r>
              <a:rPr lang="en-US" sz="1100">
                <a:solidFill>
                  <a:srgbClr val="D4D4D4"/>
                </a:solidFill>
                <a:latin typeface="Consolas"/>
              </a:rPr>
              <a:t>, </a:t>
            </a:r>
            <a:r>
              <a:rPr lang="en-US" sz="1100">
                <a:solidFill>
                  <a:srgbClr val="CE9178"/>
                </a:solidFill>
                <a:latin typeface="Consolas"/>
              </a:rPr>
              <a:t>' = ? WHERE </a:t>
            </a:r>
            <a:r>
              <a:rPr lang="en-US" sz="1100" err="1">
                <a:solidFill>
                  <a:srgbClr val="CE9178"/>
                </a:solidFill>
                <a:latin typeface="Consolas"/>
              </a:rPr>
              <a:t>user_id</a:t>
            </a:r>
            <a:r>
              <a:rPr lang="en-US" sz="1100">
                <a:solidFill>
                  <a:srgbClr val="CE9178"/>
                </a:solidFill>
                <a:latin typeface="Consolas"/>
              </a:rPr>
              <a:t> = ?'</a:t>
            </a:r>
            <a:r>
              <a:rPr lang="en-US" sz="1100">
                <a:solidFill>
                  <a:srgbClr val="D4D4D4"/>
                </a:solidFill>
                <a:latin typeface="Consolas"/>
              </a:rPr>
              <a:t>);</a:t>
            </a:r>
            <a:endParaRPr lang="en-US"/>
          </a:p>
          <a:p>
            <a:pPr>
              <a:buNone/>
            </a:pPr>
            <a:r>
              <a:rPr lang="en-US" sz="1100">
                <a:solidFill>
                  <a:srgbClr val="D4D4D4"/>
                </a:solidFill>
                <a:latin typeface="Consolas"/>
              </a:rPr>
              <a:t>    </a:t>
            </a:r>
            <a:r>
              <a:rPr lang="en-US" sz="1100">
                <a:solidFill>
                  <a:srgbClr val="569CD6"/>
                </a:solidFill>
                <a:latin typeface="Consolas"/>
              </a:rPr>
              <a:t>SET</a:t>
            </a:r>
            <a:r>
              <a:rPr lang="en-US" sz="1100">
                <a:solidFill>
                  <a:srgbClr val="D4D4D4"/>
                </a:solidFill>
                <a:latin typeface="Consolas"/>
              </a:rPr>
              <a:t> @value = </a:t>
            </a:r>
            <a:r>
              <a:rPr lang="en-US" sz="1100" err="1">
                <a:solidFill>
                  <a:srgbClr val="D4D4D4"/>
                </a:solidFill>
                <a:latin typeface="Consolas"/>
              </a:rPr>
              <a:t>value_param</a:t>
            </a:r>
            <a:r>
              <a:rPr lang="en-US" sz="1100">
                <a:solidFill>
                  <a:srgbClr val="D4D4D4"/>
                </a:solidFill>
                <a:latin typeface="Consolas"/>
              </a:rPr>
              <a:t>;</a:t>
            </a:r>
            <a:endParaRPr lang="en-US"/>
          </a:p>
          <a:p>
            <a:pPr>
              <a:buNone/>
            </a:pPr>
            <a:r>
              <a:rPr lang="en-US" sz="1100">
                <a:solidFill>
                  <a:srgbClr val="D4D4D4"/>
                </a:solidFill>
                <a:latin typeface="Consolas"/>
              </a:rPr>
              <a:t>    </a:t>
            </a:r>
            <a:r>
              <a:rPr lang="en-US" sz="1100">
                <a:solidFill>
                  <a:srgbClr val="569CD6"/>
                </a:solidFill>
                <a:latin typeface="Consolas"/>
              </a:rPr>
              <a:t>SET</a:t>
            </a:r>
            <a:r>
              <a:rPr lang="en-US" sz="1100">
                <a:solidFill>
                  <a:srgbClr val="D4D4D4"/>
                </a:solidFill>
                <a:latin typeface="Consolas"/>
              </a:rPr>
              <a:t> @u_id = </a:t>
            </a:r>
            <a:r>
              <a:rPr lang="en-US" sz="1100" err="1">
                <a:solidFill>
                  <a:srgbClr val="D4D4D4"/>
                </a:solidFill>
                <a:latin typeface="Consolas"/>
              </a:rPr>
              <a:t>user_id_param</a:t>
            </a:r>
            <a:r>
              <a:rPr lang="en-US" sz="1100">
                <a:solidFill>
                  <a:srgbClr val="D4D4D4"/>
                </a:solidFill>
                <a:latin typeface="Consolas"/>
              </a:rPr>
              <a:t>;</a:t>
            </a:r>
            <a:endParaRPr lang="en-US"/>
          </a:p>
          <a:p>
            <a:pPr>
              <a:buNone/>
            </a:pPr>
            <a:r>
              <a:rPr lang="en-US" sz="1100">
                <a:solidFill>
                  <a:srgbClr val="D4D4D4"/>
                </a:solidFill>
                <a:latin typeface="Consolas"/>
              </a:rPr>
              <a:t>    PREPARE </a:t>
            </a:r>
            <a:r>
              <a:rPr lang="en-US" sz="1100" err="1">
                <a:solidFill>
                  <a:srgbClr val="D4D4D4"/>
                </a:solidFill>
                <a:latin typeface="Consolas"/>
              </a:rPr>
              <a:t>stmt</a:t>
            </a:r>
            <a:r>
              <a:rPr lang="en-US" sz="1100">
                <a:solidFill>
                  <a:srgbClr val="D4D4D4"/>
                </a:solidFill>
                <a:latin typeface="Consolas"/>
              </a:rPr>
              <a:t> </a:t>
            </a:r>
            <a:r>
              <a:rPr lang="en-US" sz="1100">
                <a:solidFill>
                  <a:srgbClr val="569CD6"/>
                </a:solidFill>
                <a:latin typeface="Consolas"/>
              </a:rPr>
              <a:t>FROM</a:t>
            </a:r>
            <a:r>
              <a:rPr lang="en-US" sz="1100">
                <a:solidFill>
                  <a:srgbClr val="D4D4D4"/>
                </a:solidFill>
                <a:latin typeface="Consolas"/>
              </a:rPr>
              <a:t> @query;</a:t>
            </a:r>
            <a:endParaRPr lang="en-US"/>
          </a:p>
          <a:p>
            <a:pPr>
              <a:buNone/>
            </a:pPr>
            <a:r>
              <a:rPr lang="en-US" sz="1100">
                <a:solidFill>
                  <a:srgbClr val="D4D4D4"/>
                </a:solidFill>
                <a:latin typeface="Consolas"/>
              </a:rPr>
              <a:t>    </a:t>
            </a:r>
            <a:r>
              <a:rPr lang="en-US" sz="1100">
                <a:solidFill>
                  <a:srgbClr val="569CD6"/>
                </a:solidFill>
                <a:latin typeface="Consolas"/>
              </a:rPr>
              <a:t>EXECUTE</a:t>
            </a:r>
            <a:r>
              <a:rPr lang="en-US" sz="1100">
                <a:solidFill>
                  <a:srgbClr val="D4D4D4"/>
                </a:solidFill>
                <a:latin typeface="Consolas"/>
              </a:rPr>
              <a:t> </a:t>
            </a:r>
            <a:r>
              <a:rPr lang="en-US" sz="1100" err="1">
                <a:solidFill>
                  <a:srgbClr val="D4D4D4"/>
                </a:solidFill>
                <a:latin typeface="Consolas"/>
              </a:rPr>
              <a:t>stmt</a:t>
            </a:r>
            <a:r>
              <a:rPr lang="en-US" sz="1100">
                <a:solidFill>
                  <a:srgbClr val="D4D4D4"/>
                </a:solidFill>
                <a:latin typeface="Consolas"/>
              </a:rPr>
              <a:t> </a:t>
            </a:r>
            <a:r>
              <a:rPr lang="en-US" sz="1100">
                <a:solidFill>
                  <a:srgbClr val="569CD6"/>
                </a:solidFill>
                <a:latin typeface="Consolas"/>
              </a:rPr>
              <a:t>USING</a:t>
            </a:r>
            <a:r>
              <a:rPr lang="en-US" sz="1100">
                <a:solidFill>
                  <a:srgbClr val="D4D4D4"/>
                </a:solidFill>
                <a:latin typeface="Consolas"/>
              </a:rPr>
              <a:t> @value, @u_id;</a:t>
            </a:r>
            <a:endParaRPr lang="en-US"/>
          </a:p>
          <a:p>
            <a:pPr>
              <a:buNone/>
            </a:pPr>
            <a:r>
              <a:rPr lang="en-US" sz="1100">
                <a:solidFill>
                  <a:srgbClr val="D4D4D4"/>
                </a:solidFill>
                <a:latin typeface="Consolas"/>
              </a:rPr>
              <a:t>    </a:t>
            </a:r>
            <a:r>
              <a:rPr lang="en-US" sz="1100">
                <a:solidFill>
                  <a:srgbClr val="569CD6"/>
                </a:solidFill>
                <a:latin typeface="Consolas"/>
              </a:rPr>
              <a:t>DEALLOCATE</a:t>
            </a:r>
            <a:r>
              <a:rPr lang="en-US" sz="1100">
                <a:solidFill>
                  <a:srgbClr val="D4D4D4"/>
                </a:solidFill>
                <a:latin typeface="Consolas"/>
              </a:rPr>
              <a:t> PREPARE </a:t>
            </a:r>
            <a:r>
              <a:rPr lang="en-US" sz="1100" err="1">
                <a:solidFill>
                  <a:srgbClr val="D4D4D4"/>
                </a:solidFill>
                <a:latin typeface="Consolas"/>
              </a:rPr>
              <a:t>stmt</a:t>
            </a:r>
            <a:r>
              <a:rPr lang="en-US" sz="1100">
                <a:solidFill>
                  <a:srgbClr val="D4D4D4"/>
                </a:solidFill>
                <a:latin typeface="Consolas"/>
              </a:rPr>
              <a:t>;</a:t>
            </a:r>
            <a:endParaRPr lang="en-US"/>
          </a:p>
          <a:p>
            <a:pPr>
              <a:buNone/>
            </a:pPr>
            <a:r>
              <a:rPr lang="en-US" sz="1100">
                <a:solidFill>
                  <a:srgbClr val="569CD6"/>
                </a:solidFill>
                <a:latin typeface="Consolas"/>
              </a:rPr>
              <a:t>END</a:t>
            </a:r>
            <a:r>
              <a:rPr lang="en-US" sz="1100">
                <a:solidFill>
                  <a:srgbClr val="D4D4D4"/>
                </a:solidFill>
                <a:latin typeface="Consolas"/>
              </a:rPr>
              <a:t> //</a:t>
            </a:r>
            <a:endParaRPr lang="en-US"/>
          </a:p>
          <a:p>
            <a:pPr>
              <a:buNone/>
            </a:pPr>
            <a:endParaRPr lang="en-US" sz="1100">
              <a:solidFill>
                <a:srgbClr val="D4D4D4"/>
              </a:solidFill>
              <a:latin typeface="Consolas"/>
            </a:endParaRPr>
          </a:p>
          <a:p>
            <a:pPr>
              <a:buFont typeface="System Font Regular"/>
              <a:buNone/>
            </a:pPr>
            <a:endParaRPr lang="en-US" sz="1400">
              <a:solidFill>
                <a:srgbClr val="D4D4D4"/>
              </a:solidFill>
              <a:latin typeface="Consolas"/>
            </a:endParaRPr>
          </a:p>
          <a:p>
            <a:pPr marL="0" indent="0">
              <a:buFont typeface="System Font Regular"/>
              <a:buNone/>
            </a:pPr>
            <a:endParaRPr lang="en-US" sz="1100" b="1">
              <a:latin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16415091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E50A88-4A1A-7A97-5785-94CA1CFFC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49" y="270364"/>
            <a:ext cx="8267296" cy="1446550"/>
          </a:xfrm>
        </p:spPr>
        <p:txBody>
          <a:bodyPr/>
          <a:lstStyle/>
          <a:p>
            <a:r>
              <a:rPr lang="en-US"/>
              <a:t>D – Delete a </a:t>
            </a:r>
            <a:r>
              <a:rPr lang="en-US" u="sng"/>
              <a:t>Post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683864-AF31-9DFE-9CF8-3DF83130F0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5395" y="3378811"/>
            <a:ext cx="5137654" cy="1180776"/>
          </a:xfrm>
          <a:solidFill>
            <a:schemeClr val="bg1"/>
          </a:solidFill>
        </p:spPr>
        <p:txBody>
          <a:bodyPr vert="horz" lIns="91440" tIns="45720" rIns="91440" bIns="45720" rtlCol="0" anchor="t">
            <a:noAutofit/>
          </a:bodyPr>
          <a:lstStyle/>
          <a:p>
            <a:pPr>
              <a:buNone/>
            </a:pPr>
            <a:r>
              <a:rPr lang="en-US" sz="1600">
                <a:solidFill>
                  <a:srgbClr val="D4D4D4"/>
                </a:solidFill>
                <a:latin typeface="Consolas"/>
              </a:rPr>
              <a:t> </a:t>
            </a:r>
            <a:r>
              <a:rPr lang="en-US" sz="1600" err="1">
                <a:solidFill>
                  <a:srgbClr val="9CDCFE"/>
                </a:solidFill>
                <a:latin typeface="Consolas"/>
              </a:rPr>
              <a:t>cursor</a:t>
            </a:r>
            <a:r>
              <a:rPr lang="en-US" sz="1600" err="1">
                <a:solidFill>
                  <a:srgbClr val="D4D4D4"/>
                </a:solidFill>
                <a:latin typeface="Consolas"/>
              </a:rPr>
              <a:t>.</a:t>
            </a:r>
            <a:r>
              <a:rPr lang="en-US" sz="1600" err="1">
                <a:solidFill>
                  <a:srgbClr val="DCDCAA"/>
                </a:solidFill>
                <a:latin typeface="Consolas"/>
              </a:rPr>
              <a:t>callproc</a:t>
            </a:r>
            <a:r>
              <a:rPr lang="en-US" sz="1600">
                <a:solidFill>
                  <a:srgbClr val="D4D4D4"/>
                </a:solidFill>
                <a:latin typeface="Consolas"/>
              </a:rPr>
              <a:t>(</a:t>
            </a:r>
            <a:r>
              <a:rPr lang="en-US" sz="1600">
                <a:solidFill>
                  <a:srgbClr val="CE9178"/>
                </a:solidFill>
                <a:latin typeface="Consolas"/>
              </a:rPr>
              <a:t>'</a:t>
            </a:r>
            <a:r>
              <a:rPr lang="en-US" sz="1600" err="1">
                <a:solidFill>
                  <a:srgbClr val="CE9178"/>
                </a:solidFill>
                <a:latin typeface="Consolas"/>
              </a:rPr>
              <a:t>DeleteLike</a:t>
            </a:r>
            <a:r>
              <a:rPr lang="en-US" sz="1600">
                <a:solidFill>
                  <a:srgbClr val="CE9178"/>
                </a:solidFill>
                <a:latin typeface="Consolas"/>
              </a:rPr>
              <a:t>'</a:t>
            </a:r>
            <a:r>
              <a:rPr lang="en-US" sz="1600">
                <a:solidFill>
                  <a:srgbClr val="D4D4D4"/>
                </a:solidFill>
                <a:latin typeface="Consolas"/>
              </a:rPr>
              <a:t>, [</a:t>
            </a:r>
            <a:r>
              <a:rPr lang="en-US" sz="1600" err="1">
                <a:solidFill>
                  <a:srgbClr val="9CDCFE"/>
                </a:solidFill>
                <a:latin typeface="Consolas"/>
              </a:rPr>
              <a:t>user_id</a:t>
            </a:r>
            <a:r>
              <a:rPr lang="en-US" sz="1600">
                <a:solidFill>
                  <a:srgbClr val="D4D4D4"/>
                </a:solidFill>
                <a:latin typeface="Consolas"/>
              </a:rPr>
              <a:t>, </a:t>
            </a:r>
            <a:r>
              <a:rPr lang="en-US" sz="1600" err="1">
                <a:solidFill>
                  <a:srgbClr val="9CDCFE"/>
                </a:solidFill>
                <a:latin typeface="Consolas"/>
              </a:rPr>
              <a:t>post_id</a:t>
            </a:r>
            <a:r>
              <a:rPr lang="en-US" sz="1600">
                <a:solidFill>
                  <a:srgbClr val="D4D4D4"/>
                </a:solidFill>
                <a:latin typeface="Consolas"/>
              </a:rPr>
              <a:t>])</a:t>
            </a:r>
            <a:endParaRPr lang="en-US" sz="1600"/>
          </a:p>
          <a:p>
            <a:pPr>
              <a:buNone/>
            </a:pPr>
            <a:r>
              <a:rPr lang="en-US" sz="1600">
                <a:solidFill>
                  <a:srgbClr val="D4D4D4"/>
                </a:solidFill>
                <a:latin typeface="Consolas"/>
              </a:rPr>
              <a:t>           </a:t>
            </a:r>
            <a:endParaRPr lang="en-US" sz="1600">
              <a:solidFill>
                <a:srgbClr val="CE9178"/>
              </a:solidFill>
              <a:latin typeface="Consolas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5280EA4-21F9-E504-31AA-21DE72D7730D}"/>
              </a:ext>
            </a:extLst>
          </p:cNvPr>
          <p:cNvSpPr txBox="1">
            <a:spLocks/>
          </p:cNvSpPr>
          <p:nvPr/>
        </p:nvSpPr>
        <p:spPr>
          <a:xfrm>
            <a:off x="566462" y="3240926"/>
            <a:ext cx="5137654" cy="145896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System Font Regular"/>
              <a:buChar char="–"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sz="1100">
                <a:solidFill>
                  <a:srgbClr val="569CD6"/>
                </a:solidFill>
                <a:latin typeface="Consolas"/>
              </a:rPr>
              <a:t>CREATE</a:t>
            </a:r>
            <a:r>
              <a:rPr lang="en-US" sz="1100">
                <a:solidFill>
                  <a:srgbClr val="D4D4D4"/>
                </a:solidFill>
                <a:latin typeface="Consolas"/>
              </a:rPr>
              <a:t> </a:t>
            </a:r>
            <a:r>
              <a:rPr lang="en-US" sz="1100">
                <a:solidFill>
                  <a:srgbClr val="569CD6"/>
                </a:solidFill>
                <a:latin typeface="Consolas"/>
              </a:rPr>
              <a:t>PROCEDURE</a:t>
            </a:r>
            <a:r>
              <a:rPr lang="en-US" sz="1100">
                <a:solidFill>
                  <a:srgbClr val="D4D4D4"/>
                </a:solidFill>
                <a:latin typeface="Consolas"/>
              </a:rPr>
              <a:t> </a:t>
            </a:r>
            <a:r>
              <a:rPr lang="en-US" sz="1100" err="1">
                <a:solidFill>
                  <a:srgbClr val="D4D4D4"/>
                </a:solidFill>
                <a:latin typeface="Consolas"/>
              </a:rPr>
              <a:t>DeleteLike</a:t>
            </a:r>
            <a:r>
              <a:rPr lang="en-US" sz="1100">
                <a:solidFill>
                  <a:srgbClr val="D4D4D4"/>
                </a:solidFill>
                <a:latin typeface="Consolas"/>
              </a:rPr>
              <a:t>(</a:t>
            </a:r>
            <a:r>
              <a:rPr lang="en-US" sz="1100">
                <a:solidFill>
                  <a:srgbClr val="569CD6"/>
                </a:solidFill>
                <a:latin typeface="Consolas"/>
              </a:rPr>
              <a:t>IN</a:t>
            </a:r>
            <a:r>
              <a:rPr lang="en-US" sz="1100">
                <a:solidFill>
                  <a:srgbClr val="D4D4D4"/>
                </a:solidFill>
                <a:latin typeface="Consolas"/>
              </a:rPr>
              <a:t> </a:t>
            </a:r>
            <a:r>
              <a:rPr lang="en-US" sz="1100" err="1">
                <a:solidFill>
                  <a:srgbClr val="D4D4D4"/>
                </a:solidFill>
                <a:latin typeface="Consolas"/>
              </a:rPr>
              <a:t>p_user_id</a:t>
            </a:r>
            <a:r>
              <a:rPr lang="en-US" sz="1100">
                <a:solidFill>
                  <a:srgbClr val="D4D4D4"/>
                </a:solidFill>
                <a:latin typeface="Consolas"/>
              </a:rPr>
              <a:t> </a:t>
            </a:r>
            <a:r>
              <a:rPr lang="en-US" sz="1100">
                <a:solidFill>
                  <a:srgbClr val="569CD6"/>
                </a:solidFill>
                <a:latin typeface="Consolas"/>
              </a:rPr>
              <a:t>INT</a:t>
            </a:r>
            <a:r>
              <a:rPr lang="en-US" sz="1100">
                <a:solidFill>
                  <a:srgbClr val="D4D4D4"/>
                </a:solidFill>
                <a:latin typeface="Consolas"/>
              </a:rPr>
              <a:t>, </a:t>
            </a:r>
            <a:r>
              <a:rPr lang="en-US" sz="1100">
                <a:solidFill>
                  <a:srgbClr val="569CD6"/>
                </a:solidFill>
                <a:latin typeface="Consolas"/>
              </a:rPr>
              <a:t>IN</a:t>
            </a:r>
            <a:r>
              <a:rPr lang="en-US" sz="1100">
                <a:solidFill>
                  <a:srgbClr val="D4D4D4"/>
                </a:solidFill>
                <a:latin typeface="Consolas"/>
              </a:rPr>
              <a:t> </a:t>
            </a:r>
            <a:r>
              <a:rPr lang="en-US" sz="1100" err="1">
                <a:solidFill>
                  <a:srgbClr val="D4D4D4"/>
                </a:solidFill>
                <a:latin typeface="Consolas"/>
              </a:rPr>
              <a:t>p_post_id</a:t>
            </a:r>
            <a:r>
              <a:rPr lang="en-US" sz="1100">
                <a:solidFill>
                  <a:srgbClr val="D4D4D4"/>
                </a:solidFill>
                <a:latin typeface="Consolas"/>
              </a:rPr>
              <a:t> </a:t>
            </a:r>
            <a:r>
              <a:rPr lang="en-US" sz="1100">
                <a:solidFill>
                  <a:srgbClr val="569CD6"/>
                </a:solidFill>
                <a:latin typeface="Consolas"/>
              </a:rPr>
              <a:t>INT</a:t>
            </a:r>
            <a:r>
              <a:rPr lang="en-US" sz="1100">
                <a:solidFill>
                  <a:srgbClr val="D4D4D4"/>
                </a:solidFill>
                <a:latin typeface="Consolas"/>
              </a:rPr>
              <a:t>)</a:t>
            </a:r>
            <a:endParaRPr lang="en-US"/>
          </a:p>
          <a:p>
            <a:pPr>
              <a:buNone/>
            </a:pPr>
            <a:r>
              <a:rPr lang="en-US" sz="1100">
                <a:solidFill>
                  <a:srgbClr val="569CD6"/>
                </a:solidFill>
                <a:latin typeface="Consolas"/>
              </a:rPr>
              <a:t>BEGIN</a:t>
            </a:r>
            <a:endParaRPr lang="en-US"/>
          </a:p>
          <a:p>
            <a:pPr>
              <a:buNone/>
            </a:pPr>
            <a:r>
              <a:rPr lang="en-US" sz="1100">
                <a:solidFill>
                  <a:srgbClr val="D4D4D4"/>
                </a:solidFill>
                <a:latin typeface="Consolas"/>
              </a:rPr>
              <a:t>    </a:t>
            </a:r>
            <a:r>
              <a:rPr lang="en-US" sz="1100">
                <a:solidFill>
                  <a:srgbClr val="569CD6"/>
                </a:solidFill>
                <a:latin typeface="Consolas"/>
              </a:rPr>
              <a:t>DELETE</a:t>
            </a:r>
            <a:r>
              <a:rPr lang="en-US" sz="1100">
                <a:solidFill>
                  <a:srgbClr val="D4D4D4"/>
                </a:solidFill>
                <a:latin typeface="Consolas"/>
              </a:rPr>
              <a:t> </a:t>
            </a:r>
            <a:r>
              <a:rPr lang="en-US" sz="1100">
                <a:solidFill>
                  <a:srgbClr val="569CD6"/>
                </a:solidFill>
                <a:latin typeface="Consolas"/>
              </a:rPr>
              <a:t>FROM</a:t>
            </a:r>
            <a:r>
              <a:rPr lang="en-US" sz="1100">
                <a:solidFill>
                  <a:srgbClr val="D4D4D4"/>
                </a:solidFill>
                <a:latin typeface="Consolas"/>
              </a:rPr>
              <a:t> Likes </a:t>
            </a:r>
            <a:r>
              <a:rPr lang="en-US" sz="1100">
                <a:solidFill>
                  <a:srgbClr val="569CD6"/>
                </a:solidFill>
                <a:latin typeface="Consolas"/>
              </a:rPr>
              <a:t>WHERE</a:t>
            </a:r>
            <a:r>
              <a:rPr lang="en-US" sz="1100">
                <a:solidFill>
                  <a:srgbClr val="D4D4D4"/>
                </a:solidFill>
                <a:latin typeface="Consolas"/>
              </a:rPr>
              <a:t> </a:t>
            </a:r>
            <a:r>
              <a:rPr lang="en-US" sz="1100" err="1">
                <a:solidFill>
                  <a:srgbClr val="D4D4D4"/>
                </a:solidFill>
                <a:latin typeface="Consolas"/>
              </a:rPr>
              <a:t>user_id</a:t>
            </a:r>
            <a:r>
              <a:rPr lang="en-US" sz="1100">
                <a:solidFill>
                  <a:srgbClr val="D4D4D4"/>
                </a:solidFill>
                <a:latin typeface="Consolas"/>
              </a:rPr>
              <a:t> = </a:t>
            </a:r>
            <a:r>
              <a:rPr lang="en-US" sz="1100" err="1">
                <a:solidFill>
                  <a:srgbClr val="D4D4D4"/>
                </a:solidFill>
                <a:latin typeface="Consolas"/>
              </a:rPr>
              <a:t>p_user_id</a:t>
            </a:r>
            <a:r>
              <a:rPr lang="en-US" sz="1100">
                <a:solidFill>
                  <a:srgbClr val="D4D4D4"/>
                </a:solidFill>
                <a:latin typeface="Consolas"/>
              </a:rPr>
              <a:t> </a:t>
            </a:r>
            <a:r>
              <a:rPr lang="en-US" sz="1100">
                <a:solidFill>
                  <a:srgbClr val="569CD6"/>
                </a:solidFill>
                <a:latin typeface="Consolas"/>
              </a:rPr>
              <a:t>AND</a:t>
            </a:r>
            <a:r>
              <a:rPr lang="en-US" sz="1100">
                <a:solidFill>
                  <a:srgbClr val="D4D4D4"/>
                </a:solidFill>
                <a:latin typeface="Consolas"/>
              </a:rPr>
              <a:t> </a:t>
            </a:r>
            <a:r>
              <a:rPr lang="en-US" sz="1100" err="1">
                <a:solidFill>
                  <a:srgbClr val="D4D4D4"/>
                </a:solidFill>
                <a:latin typeface="Consolas"/>
              </a:rPr>
              <a:t>post_id</a:t>
            </a:r>
            <a:r>
              <a:rPr lang="en-US" sz="1100">
                <a:solidFill>
                  <a:srgbClr val="D4D4D4"/>
                </a:solidFill>
                <a:latin typeface="Consolas"/>
              </a:rPr>
              <a:t> = </a:t>
            </a:r>
            <a:r>
              <a:rPr lang="en-US" sz="1100" err="1">
                <a:solidFill>
                  <a:srgbClr val="D4D4D4"/>
                </a:solidFill>
                <a:latin typeface="Consolas"/>
              </a:rPr>
              <a:t>p_post_id</a:t>
            </a:r>
            <a:r>
              <a:rPr lang="en-US" sz="1100">
                <a:solidFill>
                  <a:srgbClr val="D4D4D4"/>
                </a:solidFill>
                <a:latin typeface="Consolas"/>
              </a:rPr>
              <a:t>;</a:t>
            </a:r>
            <a:endParaRPr lang="en-US"/>
          </a:p>
          <a:p>
            <a:pPr>
              <a:buNone/>
            </a:pPr>
            <a:r>
              <a:rPr lang="en-US" sz="1100">
                <a:solidFill>
                  <a:srgbClr val="569CD6"/>
                </a:solidFill>
                <a:latin typeface="Consolas"/>
              </a:rPr>
              <a:t>END</a:t>
            </a:r>
            <a:r>
              <a:rPr lang="en-US" sz="1100">
                <a:solidFill>
                  <a:srgbClr val="D4D4D4"/>
                </a:solidFill>
                <a:latin typeface="Consolas"/>
              </a:rPr>
              <a:t> //</a:t>
            </a:r>
            <a:endParaRPr lang="en-US"/>
          </a:p>
          <a:p>
            <a:pPr>
              <a:buFont typeface="System Font Regular"/>
              <a:buNone/>
            </a:pPr>
            <a:endParaRPr lang="en-US" sz="1100">
              <a:solidFill>
                <a:srgbClr val="D4D4D4"/>
              </a:solidFill>
              <a:latin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14429325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836E5-E437-CD95-73F3-9B5E868D1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End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3309E6-51E9-40F9-C88F-6C63490D99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/>
              <a:t>Thank you for watching!</a:t>
            </a:r>
          </a:p>
        </p:txBody>
      </p:sp>
      <p:pic>
        <p:nvPicPr>
          <p:cNvPr id="4" name="Picture 3" descr="Macro image shot of blueberries">
            <a:extLst>
              <a:ext uri="{FF2B5EF4-FFF2-40B4-BE49-F238E27FC236}">
                <a16:creationId xmlns:a16="http://schemas.microsoft.com/office/drawing/2014/main" id="{A1DAE7A9-439C-BC5E-4ADD-A09587DD65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4476" y="2462123"/>
            <a:ext cx="4620381" cy="3058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167728"/>
      </p:ext>
    </p:extLst>
  </p:cSld>
  <p:clrMapOvr>
    <a:masterClrMapping/>
  </p:clrMapOvr>
</p:sld>
</file>

<file path=ppt/theme/theme1.xml><?xml version="1.0" encoding="utf-8"?>
<a:theme xmlns:a="http://schemas.openxmlformats.org/drawingml/2006/main" name="MadridVTI">
  <a:themeElements>
    <a:clrScheme name="AnalogousFromLightSeed_2SEEDS">
      <a:dk1>
        <a:srgbClr val="000000"/>
      </a:dk1>
      <a:lt1>
        <a:srgbClr val="FFFFFF"/>
      </a:lt1>
      <a:dk2>
        <a:srgbClr val="243741"/>
      </a:dk2>
      <a:lt2>
        <a:srgbClr val="E2E5E8"/>
      </a:lt2>
      <a:accent1>
        <a:srgbClr val="BB9D7E"/>
      </a:accent1>
      <a:accent2>
        <a:srgbClr val="C59791"/>
      </a:accent2>
      <a:accent3>
        <a:srgbClr val="A5A27B"/>
      </a:accent3>
      <a:accent4>
        <a:srgbClr val="74ADA7"/>
      </a:accent4>
      <a:accent5>
        <a:srgbClr val="7EA7BB"/>
      </a:accent5>
      <a:accent6>
        <a:srgbClr val="7E8DBB"/>
      </a:accent6>
      <a:hlink>
        <a:srgbClr val="6184A9"/>
      </a:hlink>
      <a:folHlink>
        <a:srgbClr val="7F7F7F"/>
      </a:folHlink>
    </a:clrScheme>
    <a:fontScheme name="Madrid">
      <a:majorFont>
        <a:latin typeface="Seaford Display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dridVTI" id="{5F675924-ADDD-6B4C-A2D4-69150D1F0C16}" vid="{BEA84270-19BD-7342-8ABF-EFF1668AF11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9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MadridVTI</vt:lpstr>
      <vt:lpstr>NUgram</vt:lpstr>
      <vt:lpstr>Table of Content</vt:lpstr>
      <vt:lpstr>NUgram Application Description</vt:lpstr>
      <vt:lpstr>Data Schema/ Logical Design</vt:lpstr>
      <vt:lpstr>C – Create a new User</vt:lpstr>
      <vt:lpstr>R – Read a Report </vt:lpstr>
      <vt:lpstr>U– Update a User</vt:lpstr>
      <vt:lpstr>D – Delete a Post</vt:lpstr>
      <vt:lpstr>The 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4</cp:revision>
  <dcterms:created xsi:type="dcterms:W3CDTF">2023-12-08T18:03:18Z</dcterms:created>
  <dcterms:modified xsi:type="dcterms:W3CDTF">2023-12-09T04:41:50Z</dcterms:modified>
</cp:coreProperties>
</file>